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81" r:id="rId26"/>
    <p:sldId id="282" r:id="rId27"/>
    <p:sldId id="283" r:id="rId28"/>
    <p:sldId id="284" r:id="rId29"/>
    <p:sldId id="288" r:id="rId30"/>
    <p:sldId id="285" r:id="rId31"/>
    <p:sldId id="28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3" d="100"/>
          <a:sy n="123" d="100"/>
        </p:scale>
        <p:origin x="-450" y="6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63203"/>
      </p:ext>
    </p:extLst>
  </p:cSld>
  <p:clrMapOvr>
    <a:masterClrMapping/>
  </p:clrMapOvr>
  <p:transition advClick="0" advTm="8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25307"/>
      </p:ext>
    </p:extLst>
  </p:cSld>
  <p:clrMapOvr>
    <a:masterClrMapping/>
  </p:clrMapOvr>
  <p:transition advClick="0" advTm="8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69356"/>
      </p:ext>
    </p:extLst>
  </p:cSld>
  <p:clrMapOvr>
    <a:masterClrMapping/>
  </p:clrMapOvr>
  <p:transition advClick="0" advTm="8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79584"/>
      </p:ext>
    </p:extLst>
  </p:cSld>
  <p:clrMapOvr>
    <a:masterClrMapping/>
  </p:clrMapOvr>
  <p:transition advClick="0" advTm="8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72102"/>
      </p:ext>
    </p:extLst>
  </p:cSld>
  <p:clrMapOvr>
    <a:masterClrMapping/>
  </p:clrMapOvr>
  <p:transition advClick="0" advTm="8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397"/>
      </p:ext>
    </p:extLst>
  </p:cSld>
  <p:clrMapOvr>
    <a:masterClrMapping/>
  </p:clrMapOvr>
  <p:transition advClick="0" advTm="8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49005"/>
      </p:ext>
    </p:extLst>
  </p:cSld>
  <p:clrMapOvr>
    <a:masterClrMapping/>
  </p:clrMapOvr>
  <p:transition advClick="0" advTm="8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67842"/>
      </p:ext>
    </p:extLst>
  </p:cSld>
  <p:clrMapOvr>
    <a:masterClrMapping/>
  </p:clrMapOvr>
  <p:transition advClick="0" advTm="8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47595"/>
      </p:ext>
    </p:extLst>
  </p:cSld>
  <p:clrMapOvr>
    <a:masterClrMapping/>
  </p:clrMapOvr>
  <p:transition advClick="0" advTm="8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00692"/>
      </p:ext>
    </p:extLst>
  </p:cSld>
  <p:clrMapOvr>
    <a:masterClrMapping/>
  </p:clrMapOvr>
  <p:transition advClick="0" advTm="8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78744"/>
      </p:ext>
    </p:extLst>
  </p:cSld>
  <p:clrMapOvr>
    <a:masterClrMapping/>
  </p:clrMapOvr>
  <p:transition advClick="0" advTm="8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2D2DB-4182-40FE-91F8-BB9E9B5A3C37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4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8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73184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44253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47157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31151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47991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64642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45429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08609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35828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64650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19811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41224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04674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2643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22323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54842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58736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58736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56039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29657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29657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93084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29657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331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4270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45932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66743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73933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36431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10794"/>
      </p:ext>
    </p:extLst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Atmospheric Deposition Program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 map of Sulfate wet deposition, USA, 1986-2011</dc:title>
  <dc:creator>NADP</dc:creator>
  <cp:lastModifiedBy>Larson, Robert</cp:lastModifiedBy>
  <cp:revision>12</cp:revision>
  <dcterms:created xsi:type="dcterms:W3CDTF">2012-01-30T14:47:42Z</dcterms:created>
  <dcterms:modified xsi:type="dcterms:W3CDTF">2019-01-07T17:43:22Z</dcterms:modified>
</cp:coreProperties>
</file>