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6" autoAdjust="0"/>
    <p:restoredTop sz="94660"/>
  </p:normalViewPr>
  <p:slideViewPr>
    <p:cSldViewPr>
      <p:cViewPr>
        <p:scale>
          <a:sx n="123" d="100"/>
          <a:sy n="123" d="100"/>
        </p:scale>
        <p:origin x="-456" y="6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2D0A0-A7FB-4290-98B7-7A73BDA4C85B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25C7-9442-4393-B837-C17B96661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85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2D0A0-A7FB-4290-98B7-7A73BDA4C85B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25C7-9442-4393-B837-C17B96661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77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2D0A0-A7FB-4290-98B7-7A73BDA4C85B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25C7-9442-4393-B837-C17B96661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89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2D0A0-A7FB-4290-98B7-7A73BDA4C85B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25C7-9442-4393-B837-C17B96661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04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2D0A0-A7FB-4290-98B7-7A73BDA4C85B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25C7-9442-4393-B837-C17B96661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19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2D0A0-A7FB-4290-98B7-7A73BDA4C85B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25C7-9442-4393-B837-C17B96661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5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2D0A0-A7FB-4290-98B7-7A73BDA4C85B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25C7-9442-4393-B837-C17B96661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7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2D0A0-A7FB-4290-98B7-7A73BDA4C85B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25C7-9442-4393-B837-C17B96661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1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2D0A0-A7FB-4290-98B7-7A73BDA4C85B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25C7-9442-4393-B837-C17B96661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88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2D0A0-A7FB-4290-98B7-7A73BDA4C85B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25C7-9442-4393-B837-C17B96661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71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2D0A0-A7FB-4290-98B7-7A73BDA4C85B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25C7-9442-4393-B837-C17B96661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82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2D0A0-A7FB-4290-98B7-7A73BDA4C85B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725C7-9442-4393-B837-C17B96661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499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89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2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25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8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31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21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27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5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21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27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5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70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21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27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5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21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27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5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9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9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8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66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00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74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74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74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25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66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28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25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66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28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0</Words>
  <Application>Microsoft Office PowerPoint</Application>
  <PresentationFormat>On-screen Show (4:3)</PresentationFormat>
  <Paragraphs>0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NADP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Animated map of SO4 in precipitation, USA,1986-2011</dc:title>
  <dc:creator>NADP</dc:creator>
  <cp:lastModifiedBy>Larson, Robert</cp:lastModifiedBy>
  <cp:revision>13</cp:revision>
  <dcterms:created xsi:type="dcterms:W3CDTF">2012-01-30T15:04:47Z</dcterms:created>
  <dcterms:modified xsi:type="dcterms:W3CDTF">2019-01-07T16:38:43Z</dcterms:modified>
</cp:coreProperties>
</file>