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7FBE-9455-41CC-9013-22723D78B1FB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annual Precipitation, USA, 1986-2011</dc:title>
  <dc:creator>NADP</dc:creator>
  <cp:lastModifiedBy>Larson, Robert</cp:lastModifiedBy>
  <cp:revision>9</cp:revision>
  <dcterms:created xsi:type="dcterms:W3CDTF">2012-04-30T19:48:36Z</dcterms:created>
  <dcterms:modified xsi:type="dcterms:W3CDTF">2019-02-01T17:01:50Z</dcterms:modified>
</cp:coreProperties>
</file>