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B96F1-ECEC-45B8-873A-8F4B692901A4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F08C6-C9BE-4BC5-B23D-8E5BB2747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1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5" y="0"/>
            <a:ext cx="8869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1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0</Words>
  <Application>Microsoft Office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precipitation pH, USA, 1986-2011</dc:title>
  <dc:creator>NADP</dc:creator>
  <cp:lastModifiedBy>Larson, Robert</cp:lastModifiedBy>
  <cp:revision>31</cp:revision>
  <dcterms:created xsi:type="dcterms:W3CDTF">2012-04-30T19:49:59Z</dcterms:created>
  <dcterms:modified xsi:type="dcterms:W3CDTF">2019-01-07T21:51:07Z</dcterms:modified>
</cp:coreProperties>
</file>