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1" r:id="rId24"/>
    <p:sldId id="27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3" d="100"/>
          <a:sy n="123" d="100"/>
        </p:scale>
        <p:origin x="-450" y="14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5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9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0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1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9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8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42874-7719-46F0-8D29-024012069D0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3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4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1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6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2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2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2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5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NADP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map of NO3 wet deposition, USA, 1986-2011</dc:title>
  <dc:creator>NADP</dc:creator>
  <cp:lastModifiedBy>Larson, Robert</cp:lastModifiedBy>
  <cp:revision>9</cp:revision>
  <dcterms:created xsi:type="dcterms:W3CDTF">2012-01-30T19:17:36Z</dcterms:created>
  <dcterms:modified xsi:type="dcterms:W3CDTF">2019-01-07T17:26:40Z</dcterms:modified>
</cp:coreProperties>
</file>