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1B28B-F629-4E4A-BF90-025E5F9580F2}" type="datetimeFigureOut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4332</TotalTime>
  <Words>0</Words>
  <Application>Microsoft Office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NH4 concentration in precipitation, USA, 1986-2011</dc:title>
  <dc:creator>NADP</dc:creator>
  <cp:lastModifiedBy>Larson, Robert</cp:lastModifiedBy>
  <cp:revision>11</cp:revision>
  <dcterms:created xsi:type="dcterms:W3CDTF">2012-01-30T15:43:43Z</dcterms:created>
  <dcterms:modified xsi:type="dcterms:W3CDTF">2019-01-07T16:41:59Z</dcterms:modified>
</cp:coreProperties>
</file>