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3" d="100"/>
          <a:sy n="123" d="100"/>
        </p:scale>
        <p:origin x="-450" y="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A85FC-6C7F-44AC-91EA-792BF9A0A6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3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Kerschner, Brian Michael</dc:creator>
  <cp:lastModifiedBy>Larson, Robert</cp:lastModifiedBy>
  <cp:revision>8</cp:revision>
  <dcterms:created xsi:type="dcterms:W3CDTF">2012-04-30T19:44:36Z</dcterms:created>
  <dcterms:modified xsi:type="dcterms:W3CDTF">2019-01-07T17:23:59Z</dcterms:modified>
</cp:coreProperties>
</file>