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36483-20D5-47DE-8FC6-B280E378A99E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5" y="0"/>
            <a:ext cx="8869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N wet deposition, USA, 1986-2011</dc:title>
  <dc:creator>NADP</dc:creator>
  <cp:lastModifiedBy>Larson, Robert</cp:lastModifiedBy>
  <cp:revision>10</cp:revision>
  <dcterms:created xsi:type="dcterms:W3CDTF">2012-04-30T20:45:41Z</dcterms:created>
  <dcterms:modified xsi:type="dcterms:W3CDTF">2019-01-07T19:41:44Z</dcterms:modified>
</cp:coreProperties>
</file>