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3" d="100"/>
          <a:sy n="123" d="100"/>
        </p:scale>
        <p:origin x="-450" y="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6FF68-FC7B-484D-AA2B-E7E3AF525029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D35F8-ECCF-4834-9D6C-9D8CC6BE3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H+ wet deposition, USA, 1986-2011</dc:title>
  <dc:creator>NADP</dc:creator>
  <cp:lastModifiedBy>Larson, Robert</cp:lastModifiedBy>
  <cp:revision>10</cp:revision>
  <dcterms:created xsi:type="dcterms:W3CDTF">2012-05-15T18:17:29Z</dcterms:created>
  <dcterms:modified xsi:type="dcterms:W3CDTF">2019-01-07T17:37:30Z</dcterms:modified>
</cp:coreProperties>
</file>