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C7767E-A3D4-4709-9408-1222399A7DC8}" v="67" dt="2021-10-28T19:41:29.8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Larson" userId="e281edbc2470e6ae" providerId="LiveId" clId="{D2C7767E-A3D4-4709-9408-1222399A7DC8}"/>
    <pc:docChg chg="undo custSel addSld modSld">
      <pc:chgData name="Bob Larson" userId="e281edbc2470e6ae" providerId="LiveId" clId="{D2C7767E-A3D4-4709-9408-1222399A7DC8}" dt="2021-10-28T19:41:29.896" v="97"/>
      <pc:docMkLst>
        <pc:docMk/>
      </pc:docMkLst>
      <pc:sldChg chg="addSp delSp modSp mod">
        <pc:chgData name="Bob Larson" userId="e281edbc2470e6ae" providerId="LiveId" clId="{D2C7767E-A3D4-4709-9408-1222399A7DC8}" dt="2021-10-28T19:35:34.651" v="88"/>
        <pc:sldMkLst>
          <pc:docMk/>
          <pc:sldMk cId="3079690482" sldId="257"/>
        </pc:sldMkLst>
        <pc:picChg chg="add del mod">
          <ac:chgData name="Bob Larson" userId="e281edbc2470e6ae" providerId="LiveId" clId="{D2C7767E-A3D4-4709-9408-1222399A7DC8}" dt="2021-10-28T19:35:34.157" v="87" actId="478"/>
          <ac:picMkLst>
            <pc:docMk/>
            <pc:sldMk cId="3079690482" sldId="257"/>
            <ac:picMk id="4" creationId="{EEEAE641-56CE-44F9-88FA-191BDE01E800}"/>
          </ac:picMkLst>
        </pc:picChg>
        <pc:picChg chg="add mod">
          <ac:chgData name="Bob Larson" userId="e281edbc2470e6ae" providerId="LiveId" clId="{D2C7767E-A3D4-4709-9408-1222399A7DC8}" dt="2021-10-28T19:35:34.651" v="88"/>
          <ac:picMkLst>
            <pc:docMk/>
            <pc:sldMk cId="3079690482" sldId="257"/>
            <ac:picMk id="5" creationId="{B3E3ABAD-D997-4299-B67D-0460276AE9A1}"/>
          </ac:picMkLst>
        </pc:picChg>
      </pc:sldChg>
      <pc:sldChg chg="addSp delSp modSp mod">
        <pc:chgData name="Bob Larson" userId="e281edbc2470e6ae" providerId="LiveId" clId="{D2C7767E-A3D4-4709-9408-1222399A7DC8}" dt="2021-10-28T19:35:31.211" v="86"/>
        <pc:sldMkLst>
          <pc:docMk/>
          <pc:sldMk cId="1740573541" sldId="258"/>
        </pc:sldMkLst>
        <pc:picChg chg="add del mod">
          <ac:chgData name="Bob Larson" userId="e281edbc2470e6ae" providerId="LiveId" clId="{D2C7767E-A3D4-4709-9408-1222399A7DC8}" dt="2021-10-28T19:35:30.550" v="85" actId="478"/>
          <ac:picMkLst>
            <pc:docMk/>
            <pc:sldMk cId="1740573541" sldId="258"/>
            <ac:picMk id="3" creationId="{970AB571-CB6E-4EC3-BDE3-F9F4B0763270}"/>
          </ac:picMkLst>
        </pc:picChg>
        <pc:picChg chg="add mod">
          <ac:chgData name="Bob Larson" userId="e281edbc2470e6ae" providerId="LiveId" clId="{D2C7767E-A3D4-4709-9408-1222399A7DC8}" dt="2021-10-28T19:35:31.211" v="86"/>
          <ac:picMkLst>
            <pc:docMk/>
            <pc:sldMk cId="1740573541" sldId="258"/>
            <ac:picMk id="4" creationId="{70F97A09-E003-4B8B-A3EE-9C450000AD34}"/>
          </ac:picMkLst>
        </pc:picChg>
      </pc:sldChg>
      <pc:sldChg chg="addSp delSp modSp mod">
        <pc:chgData name="Bob Larson" userId="e281edbc2470e6ae" providerId="LiveId" clId="{D2C7767E-A3D4-4709-9408-1222399A7DC8}" dt="2021-10-28T19:35:25.220" v="84"/>
        <pc:sldMkLst>
          <pc:docMk/>
          <pc:sldMk cId="2923559929" sldId="259"/>
        </pc:sldMkLst>
        <pc:picChg chg="add del mod">
          <ac:chgData name="Bob Larson" userId="e281edbc2470e6ae" providerId="LiveId" clId="{D2C7767E-A3D4-4709-9408-1222399A7DC8}" dt="2021-10-28T19:35:24.721" v="83" actId="478"/>
          <ac:picMkLst>
            <pc:docMk/>
            <pc:sldMk cId="2923559929" sldId="259"/>
            <ac:picMk id="3" creationId="{0CDEC81E-EEB0-421A-928C-649E22474101}"/>
          </ac:picMkLst>
        </pc:picChg>
        <pc:picChg chg="add mod">
          <ac:chgData name="Bob Larson" userId="e281edbc2470e6ae" providerId="LiveId" clId="{D2C7767E-A3D4-4709-9408-1222399A7DC8}" dt="2021-10-28T19:35:25.220" v="84"/>
          <ac:picMkLst>
            <pc:docMk/>
            <pc:sldMk cId="2923559929" sldId="259"/>
            <ac:picMk id="4" creationId="{96D31165-9BB2-474B-ABB4-4320D51D96EF}"/>
          </ac:picMkLst>
        </pc:picChg>
      </pc:sldChg>
      <pc:sldChg chg="addSp delSp modSp mod">
        <pc:chgData name="Bob Larson" userId="e281edbc2470e6ae" providerId="LiveId" clId="{D2C7767E-A3D4-4709-9408-1222399A7DC8}" dt="2021-10-28T19:35:17.198" v="82"/>
        <pc:sldMkLst>
          <pc:docMk/>
          <pc:sldMk cId="2309836365" sldId="260"/>
        </pc:sldMkLst>
        <pc:picChg chg="add del mod">
          <ac:chgData name="Bob Larson" userId="e281edbc2470e6ae" providerId="LiveId" clId="{D2C7767E-A3D4-4709-9408-1222399A7DC8}" dt="2021-10-28T19:35:16.557" v="81" actId="478"/>
          <ac:picMkLst>
            <pc:docMk/>
            <pc:sldMk cId="2309836365" sldId="260"/>
            <ac:picMk id="3" creationId="{7283278B-2982-4222-956D-0CAB1BC322E9}"/>
          </ac:picMkLst>
        </pc:picChg>
        <pc:picChg chg="add mod">
          <ac:chgData name="Bob Larson" userId="e281edbc2470e6ae" providerId="LiveId" clId="{D2C7767E-A3D4-4709-9408-1222399A7DC8}" dt="2021-10-28T19:35:17.198" v="82"/>
          <ac:picMkLst>
            <pc:docMk/>
            <pc:sldMk cId="2309836365" sldId="260"/>
            <ac:picMk id="4" creationId="{A38160B1-7190-42C5-8B38-38F9882281D8}"/>
          </ac:picMkLst>
        </pc:picChg>
      </pc:sldChg>
      <pc:sldChg chg="addSp delSp modSp mod">
        <pc:chgData name="Bob Larson" userId="e281edbc2470e6ae" providerId="LiveId" clId="{D2C7767E-A3D4-4709-9408-1222399A7DC8}" dt="2021-10-28T19:35:13.146" v="80"/>
        <pc:sldMkLst>
          <pc:docMk/>
          <pc:sldMk cId="2790437319" sldId="261"/>
        </pc:sldMkLst>
        <pc:picChg chg="add del mod">
          <ac:chgData name="Bob Larson" userId="e281edbc2470e6ae" providerId="LiveId" clId="{D2C7767E-A3D4-4709-9408-1222399A7DC8}" dt="2021-10-28T19:35:12.565" v="79" actId="478"/>
          <ac:picMkLst>
            <pc:docMk/>
            <pc:sldMk cId="2790437319" sldId="261"/>
            <ac:picMk id="3" creationId="{5CF5DCDB-8FAD-4015-B2D1-8098AAA10D71}"/>
          </ac:picMkLst>
        </pc:picChg>
        <pc:picChg chg="add mod">
          <ac:chgData name="Bob Larson" userId="e281edbc2470e6ae" providerId="LiveId" clId="{D2C7767E-A3D4-4709-9408-1222399A7DC8}" dt="2021-10-28T19:35:13.146" v="80"/>
          <ac:picMkLst>
            <pc:docMk/>
            <pc:sldMk cId="2790437319" sldId="261"/>
            <ac:picMk id="4" creationId="{C16E2B74-0F30-4F66-A1DA-5160451B3588}"/>
          </ac:picMkLst>
        </pc:picChg>
      </pc:sldChg>
      <pc:sldChg chg="addSp delSp modSp mod">
        <pc:chgData name="Bob Larson" userId="e281edbc2470e6ae" providerId="LiveId" clId="{D2C7767E-A3D4-4709-9408-1222399A7DC8}" dt="2021-10-28T19:35:05.579" v="78"/>
        <pc:sldMkLst>
          <pc:docMk/>
          <pc:sldMk cId="1112671213" sldId="262"/>
        </pc:sldMkLst>
        <pc:picChg chg="add del mod">
          <ac:chgData name="Bob Larson" userId="e281edbc2470e6ae" providerId="LiveId" clId="{D2C7767E-A3D4-4709-9408-1222399A7DC8}" dt="2021-10-28T19:35:05.029" v="77" actId="478"/>
          <ac:picMkLst>
            <pc:docMk/>
            <pc:sldMk cId="1112671213" sldId="262"/>
            <ac:picMk id="3" creationId="{A81CCB6A-4FCD-4637-A31D-95D759AE1DF4}"/>
          </ac:picMkLst>
        </pc:picChg>
        <pc:picChg chg="add mod">
          <ac:chgData name="Bob Larson" userId="e281edbc2470e6ae" providerId="LiveId" clId="{D2C7767E-A3D4-4709-9408-1222399A7DC8}" dt="2021-10-28T19:35:05.579" v="78"/>
          <ac:picMkLst>
            <pc:docMk/>
            <pc:sldMk cId="1112671213" sldId="262"/>
            <ac:picMk id="4" creationId="{5FF3561D-1FDC-4300-B4C4-4A7BF0545AFC}"/>
          </ac:picMkLst>
        </pc:picChg>
      </pc:sldChg>
      <pc:sldChg chg="addSp delSp modSp mod">
        <pc:chgData name="Bob Larson" userId="e281edbc2470e6ae" providerId="LiveId" clId="{D2C7767E-A3D4-4709-9408-1222399A7DC8}" dt="2021-10-28T19:34:57.299" v="76"/>
        <pc:sldMkLst>
          <pc:docMk/>
          <pc:sldMk cId="1943780553" sldId="263"/>
        </pc:sldMkLst>
        <pc:picChg chg="add del mod">
          <ac:chgData name="Bob Larson" userId="e281edbc2470e6ae" providerId="LiveId" clId="{D2C7767E-A3D4-4709-9408-1222399A7DC8}" dt="2021-10-28T19:34:56.854" v="75" actId="478"/>
          <ac:picMkLst>
            <pc:docMk/>
            <pc:sldMk cId="1943780553" sldId="263"/>
            <ac:picMk id="3" creationId="{331FD94B-7A3A-4029-9541-1807D27E2878}"/>
          </ac:picMkLst>
        </pc:picChg>
        <pc:picChg chg="add mod">
          <ac:chgData name="Bob Larson" userId="e281edbc2470e6ae" providerId="LiveId" clId="{D2C7767E-A3D4-4709-9408-1222399A7DC8}" dt="2021-10-28T19:34:57.299" v="76"/>
          <ac:picMkLst>
            <pc:docMk/>
            <pc:sldMk cId="1943780553" sldId="263"/>
            <ac:picMk id="4" creationId="{BAD1E0C7-FB67-454C-8D63-C51DDD2592E6}"/>
          </ac:picMkLst>
        </pc:picChg>
      </pc:sldChg>
      <pc:sldChg chg="addSp delSp modSp mod">
        <pc:chgData name="Bob Larson" userId="e281edbc2470e6ae" providerId="LiveId" clId="{D2C7767E-A3D4-4709-9408-1222399A7DC8}" dt="2021-10-28T19:34:53.891" v="74"/>
        <pc:sldMkLst>
          <pc:docMk/>
          <pc:sldMk cId="265535067" sldId="264"/>
        </pc:sldMkLst>
        <pc:picChg chg="add del mod">
          <ac:chgData name="Bob Larson" userId="e281edbc2470e6ae" providerId="LiveId" clId="{D2C7767E-A3D4-4709-9408-1222399A7DC8}" dt="2021-10-28T19:34:53.486" v="73" actId="478"/>
          <ac:picMkLst>
            <pc:docMk/>
            <pc:sldMk cId="265535067" sldId="264"/>
            <ac:picMk id="3" creationId="{FF33E989-D141-4BEB-AC9D-3203092BDDBF}"/>
          </ac:picMkLst>
        </pc:picChg>
        <pc:picChg chg="add mod">
          <ac:chgData name="Bob Larson" userId="e281edbc2470e6ae" providerId="LiveId" clId="{D2C7767E-A3D4-4709-9408-1222399A7DC8}" dt="2021-10-28T19:34:53.891" v="74"/>
          <ac:picMkLst>
            <pc:docMk/>
            <pc:sldMk cId="265535067" sldId="264"/>
            <ac:picMk id="4" creationId="{A5B6AF21-F006-4C0F-B59B-4A8D95253A8F}"/>
          </ac:picMkLst>
        </pc:picChg>
      </pc:sldChg>
      <pc:sldChg chg="addSp delSp modSp mod">
        <pc:chgData name="Bob Larson" userId="e281edbc2470e6ae" providerId="LiveId" clId="{D2C7767E-A3D4-4709-9408-1222399A7DC8}" dt="2021-10-28T19:34:50.331" v="72"/>
        <pc:sldMkLst>
          <pc:docMk/>
          <pc:sldMk cId="1075301902" sldId="265"/>
        </pc:sldMkLst>
        <pc:picChg chg="add del mod">
          <ac:chgData name="Bob Larson" userId="e281edbc2470e6ae" providerId="LiveId" clId="{D2C7767E-A3D4-4709-9408-1222399A7DC8}" dt="2021-10-28T19:34:49.046" v="71" actId="478"/>
          <ac:picMkLst>
            <pc:docMk/>
            <pc:sldMk cId="1075301902" sldId="265"/>
            <ac:picMk id="3" creationId="{1740D220-C2E8-4F59-97B0-17B6686BCBBD}"/>
          </ac:picMkLst>
        </pc:picChg>
        <pc:picChg chg="add mod">
          <ac:chgData name="Bob Larson" userId="e281edbc2470e6ae" providerId="LiveId" clId="{D2C7767E-A3D4-4709-9408-1222399A7DC8}" dt="2021-10-28T19:34:50.331" v="72"/>
          <ac:picMkLst>
            <pc:docMk/>
            <pc:sldMk cId="1075301902" sldId="265"/>
            <ac:picMk id="4" creationId="{55F025F5-C472-4807-8AC0-C57074CA1937}"/>
          </ac:picMkLst>
        </pc:picChg>
      </pc:sldChg>
      <pc:sldChg chg="addSp delSp modSp mod">
        <pc:chgData name="Bob Larson" userId="e281edbc2470e6ae" providerId="LiveId" clId="{D2C7767E-A3D4-4709-9408-1222399A7DC8}" dt="2021-10-28T19:34:41.667" v="70"/>
        <pc:sldMkLst>
          <pc:docMk/>
          <pc:sldMk cId="1773457833" sldId="266"/>
        </pc:sldMkLst>
        <pc:picChg chg="add del mod">
          <ac:chgData name="Bob Larson" userId="e281edbc2470e6ae" providerId="LiveId" clId="{D2C7767E-A3D4-4709-9408-1222399A7DC8}" dt="2021-10-28T19:34:41.166" v="69" actId="478"/>
          <ac:picMkLst>
            <pc:docMk/>
            <pc:sldMk cId="1773457833" sldId="266"/>
            <ac:picMk id="3" creationId="{E843F3DA-5067-45F4-AB4C-72AAB3FA0203}"/>
          </ac:picMkLst>
        </pc:picChg>
        <pc:picChg chg="add del mod">
          <ac:chgData name="Bob Larson" userId="e281edbc2470e6ae" providerId="LiveId" clId="{D2C7767E-A3D4-4709-9408-1222399A7DC8}" dt="2021-10-28T19:26:45.542" v="19"/>
          <ac:picMkLst>
            <pc:docMk/>
            <pc:sldMk cId="1773457833" sldId="266"/>
            <ac:picMk id="4" creationId="{F78ED23F-EE15-4E96-8D86-B9C310B64B9D}"/>
          </ac:picMkLst>
        </pc:picChg>
        <pc:picChg chg="add mod">
          <ac:chgData name="Bob Larson" userId="e281edbc2470e6ae" providerId="LiveId" clId="{D2C7767E-A3D4-4709-9408-1222399A7DC8}" dt="2021-10-28T19:34:41.667" v="70"/>
          <ac:picMkLst>
            <pc:docMk/>
            <pc:sldMk cId="1773457833" sldId="266"/>
            <ac:picMk id="5" creationId="{07E55077-5D81-4312-9309-5B25CC32D282}"/>
          </ac:picMkLst>
        </pc:picChg>
      </pc:sldChg>
      <pc:sldChg chg="addSp delSp modSp mod">
        <pc:chgData name="Bob Larson" userId="e281edbc2470e6ae" providerId="LiveId" clId="{D2C7767E-A3D4-4709-9408-1222399A7DC8}" dt="2021-10-28T19:34:35.867" v="68"/>
        <pc:sldMkLst>
          <pc:docMk/>
          <pc:sldMk cId="1112671213" sldId="267"/>
        </pc:sldMkLst>
        <pc:picChg chg="add del mod">
          <ac:chgData name="Bob Larson" userId="e281edbc2470e6ae" providerId="LiveId" clId="{D2C7767E-A3D4-4709-9408-1222399A7DC8}" dt="2021-10-28T19:34:35.430" v="67" actId="478"/>
          <ac:picMkLst>
            <pc:docMk/>
            <pc:sldMk cId="1112671213" sldId="267"/>
            <ac:picMk id="3" creationId="{12537FB2-35AD-4620-A613-8DD4F7966E36}"/>
          </ac:picMkLst>
        </pc:picChg>
        <pc:picChg chg="add del mod">
          <ac:chgData name="Bob Larson" userId="e281edbc2470e6ae" providerId="LiveId" clId="{D2C7767E-A3D4-4709-9408-1222399A7DC8}" dt="2021-10-28T19:26:51.221" v="20" actId="478"/>
          <ac:picMkLst>
            <pc:docMk/>
            <pc:sldMk cId="1112671213" sldId="267"/>
            <ac:picMk id="4" creationId="{A8F25F43-2CAA-43F8-AFB8-F38141DFCABD}"/>
          </ac:picMkLst>
        </pc:picChg>
        <pc:picChg chg="add mod">
          <ac:chgData name="Bob Larson" userId="e281edbc2470e6ae" providerId="LiveId" clId="{D2C7767E-A3D4-4709-9408-1222399A7DC8}" dt="2021-10-28T19:34:35.867" v="68"/>
          <ac:picMkLst>
            <pc:docMk/>
            <pc:sldMk cId="1112671213" sldId="267"/>
            <ac:picMk id="5" creationId="{F37AB87A-E07F-486C-BD6A-D57588037DF2}"/>
          </ac:picMkLst>
        </pc:picChg>
      </pc:sldChg>
      <pc:sldChg chg="addSp delSp modSp mod">
        <pc:chgData name="Bob Larson" userId="e281edbc2470e6ae" providerId="LiveId" clId="{D2C7767E-A3D4-4709-9408-1222399A7DC8}" dt="2021-10-28T19:34:32.475" v="66"/>
        <pc:sldMkLst>
          <pc:docMk/>
          <pc:sldMk cId="1943780553" sldId="268"/>
        </pc:sldMkLst>
        <pc:picChg chg="add del mod">
          <ac:chgData name="Bob Larson" userId="e281edbc2470e6ae" providerId="LiveId" clId="{D2C7767E-A3D4-4709-9408-1222399A7DC8}" dt="2021-10-28T19:34:32.013" v="65" actId="478"/>
          <ac:picMkLst>
            <pc:docMk/>
            <pc:sldMk cId="1943780553" sldId="268"/>
            <ac:picMk id="3" creationId="{DC431251-BF1A-46BE-828E-D66DC6FB1A04}"/>
          </ac:picMkLst>
        </pc:picChg>
        <pc:picChg chg="add del mod">
          <ac:chgData name="Bob Larson" userId="e281edbc2470e6ae" providerId="LiveId" clId="{D2C7767E-A3D4-4709-9408-1222399A7DC8}" dt="2021-10-28T19:26:23.031" v="14"/>
          <ac:picMkLst>
            <pc:docMk/>
            <pc:sldMk cId="1943780553" sldId="268"/>
            <ac:picMk id="4" creationId="{E4AB568B-A995-4F71-8ECD-B88B695E6527}"/>
          </ac:picMkLst>
        </pc:picChg>
        <pc:picChg chg="add del mod">
          <ac:chgData name="Bob Larson" userId="e281edbc2470e6ae" providerId="LiveId" clId="{D2C7767E-A3D4-4709-9408-1222399A7DC8}" dt="2021-10-28T19:26:56.014" v="21" actId="478"/>
          <ac:picMkLst>
            <pc:docMk/>
            <pc:sldMk cId="1943780553" sldId="268"/>
            <ac:picMk id="5" creationId="{4FADA68B-917C-4BA1-AD7D-04497A0CA85A}"/>
          </ac:picMkLst>
        </pc:picChg>
        <pc:picChg chg="add mod">
          <ac:chgData name="Bob Larson" userId="e281edbc2470e6ae" providerId="LiveId" clId="{D2C7767E-A3D4-4709-9408-1222399A7DC8}" dt="2021-10-28T19:34:32.475" v="66"/>
          <ac:picMkLst>
            <pc:docMk/>
            <pc:sldMk cId="1943780553" sldId="268"/>
            <ac:picMk id="6" creationId="{B4974285-C488-40BB-916F-BF8121347F0F}"/>
          </ac:picMkLst>
        </pc:picChg>
      </pc:sldChg>
      <pc:sldChg chg="addSp delSp modSp mod">
        <pc:chgData name="Bob Larson" userId="e281edbc2470e6ae" providerId="LiveId" clId="{D2C7767E-A3D4-4709-9408-1222399A7DC8}" dt="2021-10-28T19:34:28.499" v="64"/>
        <pc:sldMkLst>
          <pc:docMk/>
          <pc:sldMk cId="265535067" sldId="269"/>
        </pc:sldMkLst>
        <pc:picChg chg="add del mod">
          <ac:chgData name="Bob Larson" userId="e281edbc2470e6ae" providerId="LiveId" clId="{D2C7767E-A3D4-4709-9408-1222399A7DC8}" dt="2021-10-28T19:26:23.281" v="15"/>
          <ac:picMkLst>
            <pc:docMk/>
            <pc:sldMk cId="265535067" sldId="269"/>
            <ac:picMk id="3" creationId="{315359EF-B412-4D02-A35D-EC8711170602}"/>
          </ac:picMkLst>
        </pc:picChg>
        <pc:picChg chg="add del mod">
          <ac:chgData name="Bob Larson" userId="e281edbc2470e6ae" providerId="LiveId" clId="{D2C7767E-A3D4-4709-9408-1222399A7DC8}" dt="2021-10-28T19:34:17.261" v="61" actId="478"/>
          <ac:picMkLst>
            <pc:docMk/>
            <pc:sldMk cId="265535067" sldId="269"/>
            <ac:picMk id="4" creationId="{F07837D1-E3D0-4411-8DA3-888B885594C4}"/>
          </ac:picMkLst>
        </pc:picChg>
        <pc:picChg chg="add del mod">
          <ac:chgData name="Bob Larson" userId="e281edbc2470e6ae" providerId="LiveId" clId="{D2C7767E-A3D4-4709-9408-1222399A7DC8}" dt="2021-10-28T19:34:27.254" v="63" actId="478"/>
          <ac:picMkLst>
            <pc:docMk/>
            <pc:sldMk cId="265535067" sldId="269"/>
            <ac:picMk id="5" creationId="{FA246039-90A5-4CAA-ACDD-C77153D9DEBC}"/>
          </ac:picMkLst>
        </pc:picChg>
        <pc:picChg chg="add mod">
          <ac:chgData name="Bob Larson" userId="e281edbc2470e6ae" providerId="LiveId" clId="{D2C7767E-A3D4-4709-9408-1222399A7DC8}" dt="2021-10-28T19:34:28.499" v="64"/>
          <ac:picMkLst>
            <pc:docMk/>
            <pc:sldMk cId="265535067" sldId="269"/>
            <ac:picMk id="6" creationId="{7874962A-3F28-4557-899E-FCAE80490A8A}"/>
          </ac:picMkLst>
        </pc:picChg>
      </pc:sldChg>
      <pc:sldChg chg="addSp delSp modSp mod">
        <pc:chgData name="Bob Larson" userId="e281edbc2470e6ae" providerId="LiveId" clId="{D2C7767E-A3D4-4709-9408-1222399A7DC8}" dt="2021-10-28T19:34:14.043" v="60"/>
        <pc:sldMkLst>
          <pc:docMk/>
          <pc:sldMk cId="1075301902" sldId="270"/>
        </pc:sldMkLst>
        <pc:picChg chg="add del mod">
          <ac:chgData name="Bob Larson" userId="e281edbc2470e6ae" providerId="LiveId" clId="{D2C7767E-A3D4-4709-9408-1222399A7DC8}" dt="2021-10-28T19:34:13.429" v="59" actId="478"/>
          <ac:picMkLst>
            <pc:docMk/>
            <pc:sldMk cId="1075301902" sldId="270"/>
            <ac:picMk id="3" creationId="{B02EF424-191B-4F89-995A-56F34B0FA248}"/>
          </ac:picMkLst>
        </pc:picChg>
        <pc:picChg chg="add mod">
          <ac:chgData name="Bob Larson" userId="e281edbc2470e6ae" providerId="LiveId" clId="{D2C7767E-A3D4-4709-9408-1222399A7DC8}" dt="2021-10-28T19:34:14.043" v="60"/>
          <ac:picMkLst>
            <pc:docMk/>
            <pc:sldMk cId="1075301902" sldId="270"/>
            <ac:picMk id="4" creationId="{56E11E68-C76A-49B6-9C16-5D380F604F46}"/>
          </ac:picMkLst>
        </pc:picChg>
      </pc:sldChg>
      <pc:sldChg chg="addSp delSp modSp mod">
        <pc:chgData name="Bob Larson" userId="e281edbc2470e6ae" providerId="LiveId" clId="{D2C7767E-A3D4-4709-9408-1222399A7DC8}" dt="2021-10-28T19:34:09.803" v="58"/>
        <pc:sldMkLst>
          <pc:docMk/>
          <pc:sldMk cId="1773457833" sldId="271"/>
        </pc:sldMkLst>
        <pc:picChg chg="add del mod">
          <ac:chgData name="Bob Larson" userId="e281edbc2470e6ae" providerId="LiveId" clId="{D2C7767E-A3D4-4709-9408-1222399A7DC8}" dt="2021-10-28T19:34:09.277" v="57" actId="478"/>
          <ac:picMkLst>
            <pc:docMk/>
            <pc:sldMk cId="1773457833" sldId="271"/>
            <ac:picMk id="3" creationId="{F0D4F153-8DFE-4561-B096-E24E055B5754}"/>
          </ac:picMkLst>
        </pc:picChg>
        <pc:picChg chg="add mod">
          <ac:chgData name="Bob Larson" userId="e281edbc2470e6ae" providerId="LiveId" clId="{D2C7767E-A3D4-4709-9408-1222399A7DC8}" dt="2021-10-28T19:34:09.803" v="58"/>
          <ac:picMkLst>
            <pc:docMk/>
            <pc:sldMk cId="1773457833" sldId="271"/>
            <ac:picMk id="4" creationId="{7BA7DC46-7315-414B-A4C9-10B972057010}"/>
          </ac:picMkLst>
        </pc:picChg>
      </pc:sldChg>
      <pc:sldChg chg="addSp delSp modSp mod">
        <pc:chgData name="Bob Larson" userId="e281edbc2470e6ae" providerId="LiveId" clId="{D2C7767E-A3D4-4709-9408-1222399A7DC8}" dt="2021-10-28T19:34:01.491" v="56"/>
        <pc:sldMkLst>
          <pc:docMk/>
          <pc:sldMk cId="1112671213" sldId="272"/>
        </pc:sldMkLst>
        <pc:picChg chg="add del mod">
          <ac:chgData name="Bob Larson" userId="e281edbc2470e6ae" providerId="LiveId" clId="{D2C7767E-A3D4-4709-9408-1222399A7DC8}" dt="2021-10-28T19:34:01.021" v="55" actId="478"/>
          <ac:picMkLst>
            <pc:docMk/>
            <pc:sldMk cId="1112671213" sldId="272"/>
            <ac:picMk id="3" creationId="{BDF7DFC8-2CBC-47DB-A518-DFFBFCCFDD53}"/>
          </ac:picMkLst>
        </pc:picChg>
        <pc:picChg chg="add mod">
          <ac:chgData name="Bob Larson" userId="e281edbc2470e6ae" providerId="LiveId" clId="{D2C7767E-A3D4-4709-9408-1222399A7DC8}" dt="2021-10-28T19:34:01.491" v="56"/>
          <ac:picMkLst>
            <pc:docMk/>
            <pc:sldMk cId="1112671213" sldId="272"/>
            <ac:picMk id="4" creationId="{458363CB-00E5-46D2-977D-21383AB46C39}"/>
          </ac:picMkLst>
        </pc:picChg>
      </pc:sldChg>
      <pc:sldChg chg="addSp delSp modSp mod">
        <pc:chgData name="Bob Larson" userId="e281edbc2470e6ae" providerId="LiveId" clId="{D2C7767E-A3D4-4709-9408-1222399A7DC8}" dt="2021-10-28T19:33:56.834" v="54"/>
        <pc:sldMkLst>
          <pc:docMk/>
          <pc:sldMk cId="1943780553" sldId="273"/>
        </pc:sldMkLst>
        <pc:picChg chg="add del mod">
          <ac:chgData name="Bob Larson" userId="e281edbc2470e6ae" providerId="LiveId" clId="{D2C7767E-A3D4-4709-9408-1222399A7DC8}" dt="2021-10-28T19:33:55.141" v="53" actId="478"/>
          <ac:picMkLst>
            <pc:docMk/>
            <pc:sldMk cId="1943780553" sldId="273"/>
            <ac:picMk id="3" creationId="{B18607B8-54F7-4B01-9A1E-D093BCDB0AFA}"/>
          </ac:picMkLst>
        </pc:picChg>
        <pc:picChg chg="add mod">
          <ac:chgData name="Bob Larson" userId="e281edbc2470e6ae" providerId="LiveId" clId="{D2C7767E-A3D4-4709-9408-1222399A7DC8}" dt="2021-10-28T19:33:56.834" v="54"/>
          <ac:picMkLst>
            <pc:docMk/>
            <pc:sldMk cId="1943780553" sldId="273"/>
            <ac:picMk id="4" creationId="{2CE85740-0602-4127-BB67-BA98923E6C49}"/>
          </ac:picMkLst>
        </pc:picChg>
      </pc:sldChg>
      <pc:sldChg chg="addSp delSp modSp mod">
        <pc:chgData name="Bob Larson" userId="e281edbc2470e6ae" providerId="LiveId" clId="{D2C7767E-A3D4-4709-9408-1222399A7DC8}" dt="2021-10-28T19:33:45.174" v="52" actId="478"/>
        <pc:sldMkLst>
          <pc:docMk/>
          <pc:sldMk cId="265535067" sldId="274"/>
        </pc:sldMkLst>
        <pc:picChg chg="add del mod">
          <ac:chgData name="Bob Larson" userId="e281edbc2470e6ae" providerId="LiveId" clId="{D2C7767E-A3D4-4709-9408-1222399A7DC8}" dt="2021-10-28T19:30:40.158" v="31" actId="478"/>
          <ac:picMkLst>
            <pc:docMk/>
            <pc:sldMk cId="265535067" sldId="274"/>
            <ac:picMk id="3" creationId="{3625788A-4C92-4C6A-BDEF-F550204D9C8C}"/>
          </ac:picMkLst>
        </pc:picChg>
        <pc:picChg chg="add del mod">
          <ac:chgData name="Bob Larson" userId="e281edbc2470e6ae" providerId="LiveId" clId="{D2C7767E-A3D4-4709-9408-1222399A7DC8}" dt="2021-10-28T19:33:45.174" v="52" actId="478"/>
          <ac:picMkLst>
            <pc:docMk/>
            <pc:sldMk cId="265535067" sldId="274"/>
            <ac:picMk id="4" creationId="{C4E2746F-08A3-4A40-80C8-B15A18CF1740}"/>
          </ac:picMkLst>
        </pc:picChg>
        <pc:picChg chg="add mod">
          <ac:chgData name="Bob Larson" userId="e281edbc2470e6ae" providerId="LiveId" clId="{D2C7767E-A3D4-4709-9408-1222399A7DC8}" dt="2021-10-28T19:33:40.699" v="51"/>
          <ac:picMkLst>
            <pc:docMk/>
            <pc:sldMk cId="265535067" sldId="274"/>
            <ac:picMk id="5" creationId="{5DF7E1FE-E529-4A33-B929-24DE8B6B76EF}"/>
          </ac:picMkLst>
        </pc:picChg>
      </pc:sldChg>
      <pc:sldChg chg="addSp modSp">
        <pc:chgData name="Bob Larson" userId="e281edbc2470e6ae" providerId="LiveId" clId="{D2C7767E-A3D4-4709-9408-1222399A7DC8}" dt="2021-10-28T19:33:34.859" v="50"/>
        <pc:sldMkLst>
          <pc:docMk/>
          <pc:sldMk cId="1075301902" sldId="275"/>
        </pc:sldMkLst>
        <pc:picChg chg="add mod">
          <ac:chgData name="Bob Larson" userId="e281edbc2470e6ae" providerId="LiveId" clId="{D2C7767E-A3D4-4709-9408-1222399A7DC8}" dt="2021-10-28T19:33:34.859" v="50"/>
          <ac:picMkLst>
            <pc:docMk/>
            <pc:sldMk cId="1075301902" sldId="275"/>
            <ac:picMk id="3" creationId="{F9C39ED3-4CB6-4BFF-BB73-118E83CF9BC2}"/>
          </ac:picMkLst>
        </pc:picChg>
      </pc:sldChg>
      <pc:sldChg chg="addSp modSp">
        <pc:chgData name="Bob Larson" userId="e281edbc2470e6ae" providerId="LiveId" clId="{D2C7767E-A3D4-4709-9408-1222399A7DC8}" dt="2021-10-28T19:33:33.443" v="49"/>
        <pc:sldMkLst>
          <pc:docMk/>
          <pc:sldMk cId="1773457833" sldId="276"/>
        </pc:sldMkLst>
        <pc:picChg chg="add mod">
          <ac:chgData name="Bob Larson" userId="e281edbc2470e6ae" providerId="LiveId" clId="{D2C7767E-A3D4-4709-9408-1222399A7DC8}" dt="2021-10-28T19:33:33.443" v="49"/>
          <ac:picMkLst>
            <pc:docMk/>
            <pc:sldMk cId="1773457833" sldId="276"/>
            <ac:picMk id="3" creationId="{A7356A39-B852-4F47-8C2A-690916778B67}"/>
          </ac:picMkLst>
        </pc:picChg>
      </pc:sldChg>
      <pc:sldChg chg="addSp modSp">
        <pc:chgData name="Bob Larson" userId="e281edbc2470e6ae" providerId="LiveId" clId="{D2C7767E-A3D4-4709-9408-1222399A7DC8}" dt="2021-10-28T19:33:25.139" v="48"/>
        <pc:sldMkLst>
          <pc:docMk/>
          <pc:sldMk cId="1112671213" sldId="277"/>
        </pc:sldMkLst>
        <pc:picChg chg="add mod">
          <ac:chgData name="Bob Larson" userId="e281edbc2470e6ae" providerId="LiveId" clId="{D2C7767E-A3D4-4709-9408-1222399A7DC8}" dt="2021-10-28T19:33:25.139" v="48"/>
          <ac:picMkLst>
            <pc:docMk/>
            <pc:sldMk cId="1112671213" sldId="277"/>
            <ac:picMk id="3" creationId="{C96F1C00-8935-49BE-87F1-44DCDE4F2D76}"/>
          </ac:picMkLst>
        </pc:picChg>
      </pc:sldChg>
      <pc:sldChg chg="addSp modSp">
        <pc:chgData name="Bob Larson" userId="e281edbc2470e6ae" providerId="LiveId" clId="{D2C7767E-A3D4-4709-9408-1222399A7DC8}" dt="2021-10-28T19:33:23.349" v="47"/>
        <pc:sldMkLst>
          <pc:docMk/>
          <pc:sldMk cId="1943780553" sldId="278"/>
        </pc:sldMkLst>
        <pc:picChg chg="add mod">
          <ac:chgData name="Bob Larson" userId="e281edbc2470e6ae" providerId="LiveId" clId="{D2C7767E-A3D4-4709-9408-1222399A7DC8}" dt="2021-10-28T19:33:23.349" v="47"/>
          <ac:picMkLst>
            <pc:docMk/>
            <pc:sldMk cId="1943780553" sldId="278"/>
            <ac:picMk id="3" creationId="{7C5DBB20-9416-451D-8FCE-705F4C5C173E}"/>
          </ac:picMkLst>
        </pc:picChg>
      </pc:sldChg>
      <pc:sldChg chg="addSp modSp">
        <pc:chgData name="Bob Larson" userId="e281edbc2470e6ae" providerId="LiveId" clId="{D2C7767E-A3D4-4709-9408-1222399A7DC8}" dt="2021-10-28T19:33:20.828" v="46"/>
        <pc:sldMkLst>
          <pc:docMk/>
          <pc:sldMk cId="265535067" sldId="279"/>
        </pc:sldMkLst>
        <pc:picChg chg="add mod">
          <ac:chgData name="Bob Larson" userId="e281edbc2470e6ae" providerId="LiveId" clId="{D2C7767E-A3D4-4709-9408-1222399A7DC8}" dt="2021-10-28T19:33:20.828" v="46"/>
          <ac:picMkLst>
            <pc:docMk/>
            <pc:sldMk cId="265535067" sldId="279"/>
            <ac:picMk id="3" creationId="{7150C184-FA02-45A2-A4ED-EDC591E8879F}"/>
          </ac:picMkLst>
        </pc:picChg>
      </pc:sldChg>
      <pc:sldChg chg="addSp modSp">
        <pc:chgData name="Bob Larson" userId="e281edbc2470e6ae" providerId="LiveId" clId="{D2C7767E-A3D4-4709-9408-1222399A7DC8}" dt="2021-10-28T19:33:00.843" v="45"/>
        <pc:sldMkLst>
          <pc:docMk/>
          <pc:sldMk cId="1075301902" sldId="280"/>
        </pc:sldMkLst>
        <pc:picChg chg="add mod">
          <ac:chgData name="Bob Larson" userId="e281edbc2470e6ae" providerId="LiveId" clId="{D2C7767E-A3D4-4709-9408-1222399A7DC8}" dt="2021-10-28T19:33:00.843" v="45"/>
          <ac:picMkLst>
            <pc:docMk/>
            <pc:sldMk cId="1075301902" sldId="280"/>
            <ac:picMk id="3" creationId="{15A70D60-E1E1-4933-8DB0-0926298FED16}"/>
          </ac:picMkLst>
        </pc:picChg>
      </pc:sldChg>
      <pc:sldChg chg="addSp modSp">
        <pc:chgData name="Bob Larson" userId="e281edbc2470e6ae" providerId="LiveId" clId="{D2C7767E-A3D4-4709-9408-1222399A7DC8}" dt="2021-10-28T19:32:58.971" v="44"/>
        <pc:sldMkLst>
          <pc:docMk/>
          <pc:sldMk cId="110961427" sldId="281"/>
        </pc:sldMkLst>
        <pc:picChg chg="add mod">
          <ac:chgData name="Bob Larson" userId="e281edbc2470e6ae" providerId="LiveId" clId="{D2C7767E-A3D4-4709-9408-1222399A7DC8}" dt="2021-10-28T19:32:58.971" v="44"/>
          <ac:picMkLst>
            <pc:docMk/>
            <pc:sldMk cId="110961427" sldId="281"/>
            <ac:picMk id="3" creationId="{65061B8D-7775-427C-9120-EB6CF1F91FFC}"/>
          </ac:picMkLst>
        </pc:picChg>
      </pc:sldChg>
      <pc:sldChg chg="addSp modSp">
        <pc:chgData name="Bob Larson" userId="e281edbc2470e6ae" providerId="LiveId" clId="{D2C7767E-A3D4-4709-9408-1222399A7DC8}" dt="2021-10-28T19:32:57.131" v="43"/>
        <pc:sldMkLst>
          <pc:docMk/>
          <pc:sldMk cId="110961427" sldId="282"/>
        </pc:sldMkLst>
        <pc:picChg chg="add mod">
          <ac:chgData name="Bob Larson" userId="e281edbc2470e6ae" providerId="LiveId" clId="{D2C7767E-A3D4-4709-9408-1222399A7DC8}" dt="2021-10-28T19:32:57.131" v="43"/>
          <ac:picMkLst>
            <pc:docMk/>
            <pc:sldMk cId="110961427" sldId="282"/>
            <ac:picMk id="3" creationId="{0F389DAF-F365-4018-893D-F6C0F478F64D}"/>
          </ac:picMkLst>
        </pc:picChg>
      </pc:sldChg>
      <pc:sldChg chg="addSp modSp">
        <pc:chgData name="Bob Larson" userId="e281edbc2470e6ae" providerId="LiveId" clId="{D2C7767E-A3D4-4709-9408-1222399A7DC8}" dt="2021-10-28T19:32:45.812" v="42"/>
        <pc:sldMkLst>
          <pc:docMk/>
          <pc:sldMk cId="3948843665" sldId="283"/>
        </pc:sldMkLst>
        <pc:picChg chg="add mod">
          <ac:chgData name="Bob Larson" userId="e281edbc2470e6ae" providerId="LiveId" clId="{D2C7767E-A3D4-4709-9408-1222399A7DC8}" dt="2021-10-28T19:32:45.812" v="42"/>
          <ac:picMkLst>
            <pc:docMk/>
            <pc:sldMk cId="3948843665" sldId="283"/>
            <ac:picMk id="3" creationId="{042AA9CD-DF90-47BF-8EFC-77633D193BDC}"/>
          </ac:picMkLst>
        </pc:picChg>
      </pc:sldChg>
      <pc:sldChg chg="addSp modSp">
        <pc:chgData name="Bob Larson" userId="e281edbc2470e6ae" providerId="LiveId" clId="{D2C7767E-A3D4-4709-9408-1222399A7DC8}" dt="2021-10-28T19:32:44.123" v="41"/>
        <pc:sldMkLst>
          <pc:docMk/>
          <pc:sldMk cId="1947923013" sldId="284"/>
        </pc:sldMkLst>
        <pc:picChg chg="add mod">
          <ac:chgData name="Bob Larson" userId="e281edbc2470e6ae" providerId="LiveId" clId="{D2C7767E-A3D4-4709-9408-1222399A7DC8}" dt="2021-10-28T19:32:44.123" v="41"/>
          <ac:picMkLst>
            <pc:docMk/>
            <pc:sldMk cId="1947923013" sldId="284"/>
            <ac:picMk id="3" creationId="{7BB2CEAB-93BB-476D-B456-6EC655E79883}"/>
          </ac:picMkLst>
        </pc:picChg>
      </pc:sldChg>
      <pc:sldChg chg="addSp modSp">
        <pc:chgData name="Bob Larson" userId="e281edbc2470e6ae" providerId="LiveId" clId="{D2C7767E-A3D4-4709-9408-1222399A7DC8}" dt="2021-10-28T19:32:42.515" v="40"/>
        <pc:sldMkLst>
          <pc:docMk/>
          <pc:sldMk cId="1947923013" sldId="285"/>
        </pc:sldMkLst>
        <pc:picChg chg="add mod">
          <ac:chgData name="Bob Larson" userId="e281edbc2470e6ae" providerId="LiveId" clId="{D2C7767E-A3D4-4709-9408-1222399A7DC8}" dt="2021-10-28T19:32:42.515" v="40"/>
          <ac:picMkLst>
            <pc:docMk/>
            <pc:sldMk cId="1947923013" sldId="285"/>
            <ac:picMk id="3" creationId="{7A8402BD-51BB-4B9C-BFB3-6B3A23276BF0}"/>
          </ac:picMkLst>
        </pc:picChg>
      </pc:sldChg>
      <pc:sldChg chg="addSp modSp">
        <pc:chgData name="Bob Larson" userId="e281edbc2470e6ae" providerId="LiveId" clId="{D2C7767E-A3D4-4709-9408-1222399A7DC8}" dt="2021-10-28T19:32:40.445" v="39"/>
        <pc:sldMkLst>
          <pc:docMk/>
          <pc:sldMk cId="1947923013" sldId="286"/>
        </pc:sldMkLst>
        <pc:picChg chg="add mod">
          <ac:chgData name="Bob Larson" userId="e281edbc2470e6ae" providerId="LiveId" clId="{D2C7767E-A3D4-4709-9408-1222399A7DC8}" dt="2021-10-28T19:32:40.445" v="39"/>
          <ac:picMkLst>
            <pc:docMk/>
            <pc:sldMk cId="1947923013" sldId="286"/>
            <ac:picMk id="3" creationId="{ACD45C66-2118-4ECF-A775-9A4886DEA226}"/>
          </ac:picMkLst>
        </pc:picChg>
      </pc:sldChg>
      <pc:sldChg chg="addSp modSp mod modTransition">
        <pc:chgData name="Bob Larson" userId="e281edbc2470e6ae" providerId="LiveId" clId="{D2C7767E-A3D4-4709-9408-1222399A7DC8}" dt="2021-10-28T19:41:29.896" v="97"/>
        <pc:sldMkLst>
          <pc:docMk/>
          <pc:sldMk cId="1947923013" sldId="287"/>
        </pc:sldMkLst>
        <pc:picChg chg="add mod">
          <ac:chgData name="Bob Larson" userId="e281edbc2470e6ae" providerId="LiveId" clId="{D2C7767E-A3D4-4709-9408-1222399A7DC8}" dt="2021-10-28T19:32:26.541" v="38" actId="1076"/>
          <ac:picMkLst>
            <pc:docMk/>
            <pc:sldMk cId="1947923013" sldId="287"/>
            <ac:picMk id="4" creationId="{96A4D530-3612-41D1-927D-AEA7229C19E6}"/>
          </ac:picMkLst>
        </pc:picChg>
      </pc:sldChg>
      <pc:sldChg chg="modSp add modTransition">
        <pc:chgData name="Bob Larson" userId="e281edbc2470e6ae" providerId="LiveId" clId="{D2C7767E-A3D4-4709-9408-1222399A7DC8}" dt="2021-10-28T19:41:26.464" v="96"/>
        <pc:sldMkLst>
          <pc:docMk/>
          <pc:sldMk cId="757655898" sldId="288"/>
        </pc:sldMkLst>
        <pc:picChg chg="mod">
          <ac:chgData name="Bob Larson" userId="e281edbc2470e6ae" providerId="LiveId" clId="{D2C7767E-A3D4-4709-9408-1222399A7DC8}" dt="2021-10-28T19:37:03.688" v="92" actId="14826"/>
          <ac:picMkLst>
            <pc:docMk/>
            <pc:sldMk cId="757655898" sldId="288"/>
            <ac:picMk id="2" creationId="{00000000-0000-0000-0000-000000000000}"/>
          </ac:picMkLst>
        </pc:picChg>
      </pc:sldChg>
      <pc:sldChg chg="modSp add modTransition">
        <pc:chgData name="Bob Larson" userId="e281edbc2470e6ae" providerId="LiveId" clId="{D2C7767E-A3D4-4709-9408-1222399A7DC8}" dt="2021-10-28T19:41:22.864" v="95"/>
        <pc:sldMkLst>
          <pc:docMk/>
          <pc:sldMk cId="3114181664" sldId="289"/>
        </pc:sldMkLst>
        <pc:picChg chg="mod">
          <ac:chgData name="Bob Larson" userId="e281edbc2470e6ae" providerId="LiveId" clId="{D2C7767E-A3D4-4709-9408-1222399A7DC8}" dt="2021-10-28T19:37:25.155" v="93" actId="14826"/>
          <ac:picMkLst>
            <pc:docMk/>
            <pc:sldMk cId="3114181664" sldId="289"/>
            <ac:picMk id="2" creationId="{00000000-0000-0000-0000-000000000000}"/>
          </ac:picMkLst>
        </pc:picChg>
      </pc:sldChg>
      <pc:sldChg chg="modSp add">
        <pc:chgData name="Bob Larson" userId="e281edbc2470e6ae" providerId="LiveId" clId="{D2C7767E-A3D4-4709-9408-1222399A7DC8}" dt="2021-10-28T19:40:48.596" v="94" actId="14826"/>
        <pc:sldMkLst>
          <pc:docMk/>
          <pc:sldMk cId="2293498189" sldId="290"/>
        </pc:sldMkLst>
        <pc:picChg chg="mod">
          <ac:chgData name="Bob Larson" userId="e281edbc2470e6ae" providerId="LiveId" clId="{D2C7767E-A3D4-4709-9408-1222399A7DC8}" dt="2021-10-28T19:40:48.596" v="94" actId="14826"/>
          <ac:picMkLst>
            <pc:docMk/>
            <pc:sldMk cId="2293498189" sldId="290"/>
            <ac:picMk id="2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F68-FC7B-484D-AA2B-E7E3AF52502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D35F8-ECCF-4834-9D6C-9D8CC6BE3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5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F68-FC7B-484D-AA2B-E7E3AF52502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D35F8-ECCF-4834-9D6C-9D8CC6BE3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9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F68-FC7B-484D-AA2B-E7E3AF52502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D35F8-ECCF-4834-9D6C-9D8CC6BE3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F68-FC7B-484D-AA2B-E7E3AF52502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D35F8-ECCF-4834-9D6C-9D8CC6BE3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6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F68-FC7B-484D-AA2B-E7E3AF52502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D35F8-ECCF-4834-9D6C-9D8CC6BE3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3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F68-FC7B-484D-AA2B-E7E3AF52502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D35F8-ECCF-4834-9D6C-9D8CC6BE3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0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F68-FC7B-484D-AA2B-E7E3AF52502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D35F8-ECCF-4834-9D6C-9D8CC6BE3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7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F68-FC7B-484D-AA2B-E7E3AF52502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D35F8-ECCF-4834-9D6C-9D8CC6BE3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7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F68-FC7B-484D-AA2B-E7E3AF52502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D35F8-ECCF-4834-9D6C-9D8CC6BE3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F68-FC7B-484D-AA2B-E7E3AF52502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D35F8-ECCF-4834-9D6C-9D8CC6BE3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2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F68-FC7B-484D-AA2B-E7E3AF52502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D35F8-ECCF-4834-9D6C-9D8CC6BE3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2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6FF68-FC7B-484D-AA2B-E7E3AF52502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D35F8-ECCF-4834-9D6C-9D8CC6BE3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4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E3ABAD-D997-4299-B67D-0460276AE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E55077-5D81-4312-9309-5B25CC32D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5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7AB87A-E07F-486C-BD6A-D57588037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7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974285-C488-40BB-916F-BF8121347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8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74962A-3F28-4557-899E-FCAE80490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E11E68-C76A-49B6-9C16-5D380F604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0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A7DC46-7315-414B-A4C9-10B972057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5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8363CB-00E5-46D2-977D-21383AB46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7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E85740-0602-4127-BB67-BA98923E6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8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F7E1FE-E529-4A33-B929-24DE8B6B7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39ED3-4CB6-4BFF-BB73-118E83CF9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0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F97A09-E003-4B8B-A3EE-9C450000A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7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356A39-B852-4F47-8C2A-690916778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5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6F1C00-8935-49BE-87F1-44DCDE4F2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7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5DBB20-9416-451D-8FCE-705F4C5C1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8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0C184-FA02-45A2-A4ED-EDC591E88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A70D60-E1E1-4933-8DB0-0926298FE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0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061B8D-7775-427C-9120-EB6CF1F91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389DAF-F365-4018-893D-F6C0F478F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2AA9CD-DF90-47BF-8EFC-77633D193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4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B2CEAB-93BB-476D-B456-6EC655E79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2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8402BD-51BB-4B9C-BFB3-6B3A23276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2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D31165-9BB2-474B-ABB4-4320D51D9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5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D45C66-2118-4ECF-A775-9A4886DEA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2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A4D530-3612-41D1-927D-AEA7229C1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23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A4D530-3612-41D1-927D-AEA7229C1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55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A4D530-3612-41D1-927D-AEA7229C1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81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A4D530-3612-41D1-927D-AEA7229C1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9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8160B1-7190-42C5-8B38-38F988228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3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6E2B74-0F30-4F66-A1DA-5160451B3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3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F3561D-1FDC-4300-B4C4-4A7BF0545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7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D1E0C7-FB67-454C-8D63-C51DDD259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8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B6AF21-F006-4C0F-B59B-4A8D95253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F025F5-C472-4807-8AC0-C57074CA1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6261"/>
            <a:ext cx="5029902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0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On-screen Show (4:3)</PresentationFormat>
  <Paragraphs>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Animated map of H+ wet deposition, USA, 1986-2011</dc:title>
  <dc:creator>NADP</dc:creator>
  <cp:lastModifiedBy>Bob Larson</cp:lastModifiedBy>
  <cp:revision>10</cp:revision>
  <dcterms:created xsi:type="dcterms:W3CDTF">2012-05-15T18:17:29Z</dcterms:created>
  <dcterms:modified xsi:type="dcterms:W3CDTF">2021-10-28T19:41:41Z</dcterms:modified>
</cp:coreProperties>
</file>