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73" r:id="rId3"/>
    <p:sldId id="274" r:id="rId4"/>
    <p:sldId id="275" r:id="rId5"/>
    <p:sldId id="276" r:id="rId6"/>
    <p:sldId id="277" r:id="rId7"/>
    <p:sldId id="278" r:id="rId8"/>
    <p:sldId id="279" r:id="rId9"/>
    <p:sldId id="280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81" r:id="rId26"/>
    <p:sldId id="282" r:id="rId27"/>
    <p:sldId id="283" r:id="rId28"/>
    <p:sldId id="284" r:id="rId29"/>
    <p:sldId id="288" r:id="rId30"/>
    <p:sldId id="285" r:id="rId31"/>
    <p:sldId id="290" r:id="rId32"/>
    <p:sldId id="291" r:id="rId33"/>
    <p:sldId id="292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34EE06A-100B-474F-8A65-43273ADEC6DC}" v="33" dt="2021-10-29T14:10:25.0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ob Larson" userId="e281edbc2470e6ae" providerId="LiveId" clId="{D34EE06A-100B-474F-8A65-43273ADEC6DC}"/>
    <pc:docChg chg="undo custSel modSld">
      <pc:chgData name="Bob Larson" userId="e281edbc2470e6ae" providerId="LiveId" clId="{D34EE06A-100B-474F-8A65-43273ADEC6DC}" dt="2021-10-29T14:10:25.040" v="34"/>
      <pc:docMkLst>
        <pc:docMk/>
      </pc:docMkLst>
      <pc:sldChg chg="addSp modSp">
        <pc:chgData name="Bob Larson" userId="e281edbc2470e6ae" providerId="LiveId" clId="{D34EE06A-100B-474F-8A65-43273ADEC6DC}" dt="2021-10-29T14:07:50.169" v="10"/>
        <pc:sldMkLst>
          <pc:docMk/>
          <pc:sldMk cId="1038074175" sldId="257"/>
        </pc:sldMkLst>
        <pc:spChg chg="add mod">
          <ac:chgData name="Bob Larson" userId="e281edbc2470e6ae" providerId="LiveId" clId="{D34EE06A-100B-474F-8A65-43273ADEC6DC}" dt="2021-10-29T14:07:50.169" v="10"/>
          <ac:spMkLst>
            <pc:docMk/>
            <pc:sldMk cId="1038074175" sldId="257"/>
            <ac:spMk id="3" creationId="{09D4E6C4-F234-4431-84ED-DC2EEF0BE428}"/>
          </ac:spMkLst>
        </pc:spChg>
      </pc:sldChg>
      <pc:sldChg chg="addSp modSp">
        <pc:chgData name="Bob Larson" userId="e281edbc2470e6ae" providerId="LiveId" clId="{D34EE06A-100B-474F-8A65-43273ADEC6DC}" dt="2021-10-29T14:07:51.472" v="11"/>
        <pc:sldMkLst>
          <pc:docMk/>
          <pc:sldMk cId="1472344253" sldId="258"/>
        </pc:sldMkLst>
        <pc:spChg chg="add mod">
          <ac:chgData name="Bob Larson" userId="e281edbc2470e6ae" providerId="LiveId" clId="{D34EE06A-100B-474F-8A65-43273ADEC6DC}" dt="2021-10-29T14:07:51.472" v="11"/>
          <ac:spMkLst>
            <pc:docMk/>
            <pc:sldMk cId="1472344253" sldId="258"/>
            <ac:spMk id="3" creationId="{EA7DE28C-D619-4E16-BA3A-01822968D131}"/>
          </ac:spMkLst>
        </pc:spChg>
      </pc:sldChg>
      <pc:sldChg chg="addSp modSp">
        <pc:chgData name="Bob Larson" userId="e281edbc2470e6ae" providerId="LiveId" clId="{D34EE06A-100B-474F-8A65-43273ADEC6DC}" dt="2021-10-29T14:07:52.361" v="12"/>
        <pc:sldMkLst>
          <pc:docMk/>
          <pc:sldMk cId="3992647157" sldId="259"/>
        </pc:sldMkLst>
        <pc:spChg chg="add mod">
          <ac:chgData name="Bob Larson" userId="e281edbc2470e6ae" providerId="LiveId" clId="{D34EE06A-100B-474F-8A65-43273ADEC6DC}" dt="2021-10-29T14:07:52.361" v="12"/>
          <ac:spMkLst>
            <pc:docMk/>
            <pc:sldMk cId="3992647157" sldId="259"/>
            <ac:spMk id="3" creationId="{836E04B1-7B81-421B-9268-2BB47FC3105B}"/>
          </ac:spMkLst>
        </pc:spChg>
      </pc:sldChg>
      <pc:sldChg chg="addSp modSp">
        <pc:chgData name="Bob Larson" userId="e281edbc2470e6ae" providerId="LiveId" clId="{D34EE06A-100B-474F-8A65-43273ADEC6DC}" dt="2021-10-29T14:07:53.264" v="13"/>
        <pc:sldMkLst>
          <pc:docMk/>
          <pc:sldMk cId="2828731151" sldId="260"/>
        </pc:sldMkLst>
        <pc:spChg chg="add mod">
          <ac:chgData name="Bob Larson" userId="e281edbc2470e6ae" providerId="LiveId" clId="{D34EE06A-100B-474F-8A65-43273ADEC6DC}" dt="2021-10-29T14:07:53.264" v="13"/>
          <ac:spMkLst>
            <pc:docMk/>
            <pc:sldMk cId="2828731151" sldId="260"/>
            <ac:spMk id="3" creationId="{2B7762F4-519D-47D6-914D-38699A25EC3D}"/>
          </ac:spMkLst>
        </pc:spChg>
      </pc:sldChg>
      <pc:sldChg chg="addSp modSp">
        <pc:chgData name="Bob Larson" userId="e281edbc2470e6ae" providerId="LiveId" clId="{D34EE06A-100B-474F-8A65-43273ADEC6DC}" dt="2021-10-29T14:07:54.265" v="14"/>
        <pc:sldMkLst>
          <pc:docMk/>
          <pc:sldMk cId="2276347991" sldId="261"/>
        </pc:sldMkLst>
        <pc:spChg chg="add mod">
          <ac:chgData name="Bob Larson" userId="e281edbc2470e6ae" providerId="LiveId" clId="{D34EE06A-100B-474F-8A65-43273ADEC6DC}" dt="2021-10-29T14:07:54.265" v="14"/>
          <ac:spMkLst>
            <pc:docMk/>
            <pc:sldMk cId="2276347991" sldId="261"/>
            <ac:spMk id="3" creationId="{BA7C0E14-70B7-4AC2-9381-CFC97DDD892F}"/>
          </ac:spMkLst>
        </pc:spChg>
      </pc:sldChg>
      <pc:sldChg chg="addSp modSp">
        <pc:chgData name="Bob Larson" userId="e281edbc2470e6ae" providerId="LiveId" clId="{D34EE06A-100B-474F-8A65-43273ADEC6DC}" dt="2021-10-29T14:07:55.321" v="15"/>
        <pc:sldMkLst>
          <pc:docMk/>
          <pc:sldMk cId="4216664642" sldId="262"/>
        </pc:sldMkLst>
        <pc:spChg chg="add mod">
          <ac:chgData name="Bob Larson" userId="e281edbc2470e6ae" providerId="LiveId" clId="{D34EE06A-100B-474F-8A65-43273ADEC6DC}" dt="2021-10-29T14:07:55.321" v="15"/>
          <ac:spMkLst>
            <pc:docMk/>
            <pc:sldMk cId="4216664642" sldId="262"/>
            <ac:spMk id="3" creationId="{2AF9D9E5-7275-4D2F-A744-9491D01CCBF9}"/>
          </ac:spMkLst>
        </pc:spChg>
      </pc:sldChg>
      <pc:sldChg chg="addSp modSp">
        <pc:chgData name="Bob Larson" userId="e281edbc2470e6ae" providerId="LiveId" clId="{D34EE06A-100B-474F-8A65-43273ADEC6DC}" dt="2021-10-29T14:07:56.404" v="16"/>
        <pc:sldMkLst>
          <pc:docMk/>
          <pc:sldMk cId="4258945429" sldId="263"/>
        </pc:sldMkLst>
        <pc:spChg chg="add mod">
          <ac:chgData name="Bob Larson" userId="e281edbc2470e6ae" providerId="LiveId" clId="{D34EE06A-100B-474F-8A65-43273ADEC6DC}" dt="2021-10-29T14:07:56.404" v="16"/>
          <ac:spMkLst>
            <pc:docMk/>
            <pc:sldMk cId="4258945429" sldId="263"/>
            <ac:spMk id="3" creationId="{5E79015E-25FE-454B-BCB8-D1EF60D5AC4C}"/>
          </ac:spMkLst>
        </pc:spChg>
      </pc:sldChg>
      <pc:sldChg chg="addSp modSp">
        <pc:chgData name="Bob Larson" userId="e281edbc2470e6ae" providerId="LiveId" clId="{D34EE06A-100B-474F-8A65-43273ADEC6DC}" dt="2021-10-29T14:07:57.521" v="17"/>
        <pc:sldMkLst>
          <pc:docMk/>
          <pc:sldMk cId="1885908609" sldId="264"/>
        </pc:sldMkLst>
        <pc:spChg chg="add mod">
          <ac:chgData name="Bob Larson" userId="e281edbc2470e6ae" providerId="LiveId" clId="{D34EE06A-100B-474F-8A65-43273ADEC6DC}" dt="2021-10-29T14:07:57.521" v="17"/>
          <ac:spMkLst>
            <pc:docMk/>
            <pc:sldMk cId="1885908609" sldId="264"/>
            <ac:spMk id="3" creationId="{56F1AD1E-B77B-4CCE-AEBC-297C001C0C67}"/>
          </ac:spMkLst>
        </pc:spChg>
      </pc:sldChg>
      <pc:sldChg chg="addSp modSp">
        <pc:chgData name="Bob Larson" userId="e281edbc2470e6ae" providerId="LiveId" clId="{D34EE06A-100B-474F-8A65-43273ADEC6DC}" dt="2021-10-29T14:07:58.570" v="18"/>
        <pc:sldMkLst>
          <pc:docMk/>
          <pc:sldMk cId="4044935828" sldId="265"/>
        </pc:sldMkLst>
        <pc:spChg chg="add mod">
          <ac:chgData name="Bob Larson" userId="e281edbc2470e6ae" providerId="LiveId" clId="{D34EE06A-100B-474F-8A65-43273ADEC6DC}" dt="2021-10-29T14:07:58.570" v="18"/>
          <ac:spMkLst>
            <pc:docMk/>
            <pc:sldMk cId="4044935828" sldId="265"/>
            <ac:spMk id="3" creationId="{69A419AA-40BF-4E9C-A5CA-21C61DE3C36F}"/>
          </ac:spMkLst>
        </pc:spChg>
      </pc:sldChg>
      <pc:sldChg chg="addSp modSp">
        <pc:chgData name="Bob Larson" userId="e281edbc2470e6ae" providerId="LiveId" clId="{D34EE06A-100B-474F-8A65-43273ADEC6DC}" dt="2021-10-29T14:07:59.793" v="19"/>
        <pc:sldMkLst>
          <pc:docMk/>
          <pc:sldMk cId="1230564650" sldId="266"/>
        </pc:sldMkLst>
        <pc:spChg chg="add mod">
          <ac:chgData name="Bob Larson" userId="e281edbc2470e6ae" providerId="LiveId" clId="{D34EE06A-100B-474F-8A65-43273ADEC6DC}" dt="2021-10-29T14:07:59.793" v="19"/>
          <ac:spMkLst>
            <pc:docMk/>
            <pc:sldMk cId="1230564650" sldId="266"/>
            <ac:spMk id="3" creationId="{5C0674DD-A636-4AF9-973A-4BA70F63C2E3}"/>
          </ac:spMkLst>
        </pc:spChg>
      </pc:sldChg>
      <pc:sldChg chg="addSp modSp">
        <pc:chgData name="Bob Larson" userId="e281edbc2470e6ae" providerId="LiveId" clId="{D34EE06A-100B-474F-8A65-43273ADEC6DC}" dt="2021-10-29T14:08:00.937" v="20"/>
        <pc:sldMkLst>
          <pc:docMk/>
          <pc:sldMk cId="964641224" sldId="267"/>
        </pc:sldMkLst>
        <pc:spChg chg="add mod">
          <ac:chgData name="Bob Larson" userId="e281edbc2470e6ae" providerId="LiveId" clId="{D34EE06A-100B-474F-8A65-43273ADEC6DC}" dt="2021-10-29T14:08:00.937" v="20"/>
          <ac:spMkLst>
            <pc:docMk/>
            <pc:sldMk cId="964641224" sldId="267"/>
            <ac:spMk id="3" creationId="{A87C8C4D-576F-4213-988F-BA4814567976}"/>
          </ac:spMkLst>
        </pc:spChg>
      </pc:sldChg>
      <pc:sldChg chg="addSp modSp">
        <pc:chgData name="Bob Larson" userId="e281edbc2470e6ae" providerId="LiveId" clId="{D34EE06A-100B-474F-8A65-43273ADEC6DC}" dt="2021-10-29T14:08:02.112" v="21"/>
        <pc:sldMkLst>
          <pc:docMk/>
          <pc:sldMk cId="3426004674" sldId="268"/>
        </pc:sldMkLst>
        <pc:spChg chg="add mod">
          <ac:chgData name="Bob Larson" userId="e281edbc2470e6ae" providerId="LiveId" clId="{D34EE06A-100B-474F-8A65-43273ADEC6DC}" dt="2021-10-29T14:08:02.112" v="21"/>
          <ac:spMkLst>
            <pc:docMk/>
            <pc:sldMk cId="3426004674" sldId="268"/>
            <ac:spMk id="3" creationId="{C5ACB3E4-497B-4852-BA42-29EA3A546401}"/>
          </ac:spMkLst>
        </pc:spChg>
      </pc:sldChg>
      <pc:sldChg chg="addSp modSp">
        <pc:chgData name="Bob Larson" userId="e281edbc2470e6ae" providerId="LiveId" clId="{D34EE06A-100B-474F-8A65-43273ADEC6DC}" dt="2021-10-29T14:08:03.385" v="22"/>
        <pc:sldMkLst>
          <pc:docMk/>
          <pc:sldMk cId="153932643" sldId="269"/>
        </pc:sldMkLst>
        <pc:spChg chg="add mod">
          <ac:chgData name="Bob Larson" userId="e281edbc2470e6ae" providerId="LiveId" clId="{D34EE06A-100B-474F-8A65-43273ADEC6DC}" dt="2021-10-29T14:08:03.385" v="22"/>
          <ac:spMkLst>
            <pc:docMk/>
            <pc:sldMk cId="153932643" sldId="269"/>
            <ac:spMk id="3" creationId="{C89B0D7F-0A56-42A5-8F3A-6FDFF9197C40}"/>
          </ac:spMkLst>
        </pc:spChg>
      </pc:sldChg>
      <pc:sldChg chg="addSp modSp">
        <pc:chgData name="Bob Larson" userId="e281edbc2470e6ae" providerId="LiveId" clId="{D34EE06A-100B-474F-8A65-43273ADEC6DC}" dt="2021-10-29T14:08:04.496" v="23"/>
        <pc:sldMkLst>
          <pc:docMk/>
          <pc:sldMk cId="3724022323" sldId="270"/>
        </pc:sldMkLst>
        <pc:spChg chg="add mod">
          <ac:chgData name="Bob Larson" userId="e281edbc2470e6ae" providerId="LiveId" clId="{D34EE06A-100B-474F-8A65-43273ADEC6DC}" dt="2021-10-29T14:08:04.496" v="23"/>
          <ac:spMkLst>
            <pc:docMk/>
            <pc:sldMk cId="3724022323" sldId="270"/>
            <ac:spMk id="3" creationId="{5D2643CF-9CF9-4E3F-B1A6-7D005B094C76}"/>
          </ac:spMkLst>
        </pc:spChg>
      </pc:sldChg>
      <pc:sldChg chg="addSp modSp">
        <pc:chgData name="Bob Larson" userId="e281edbc2470e6ae" providerId="LiveId" clId="{D34EE06A-100B-474F-8A65-43273ADEC6DC}" dt="2021-10-29T14:08:05.681" v="24"/>
        <pc:sldMkLst>
          <pc:docMk/>
          <pc:sldMk cId="2979254842" sldId="271"/>
        </pc:sldMkLst>
        <pc:spChg chg="add mod">
          <ac:chgData name="Bob Larson" userId="e281edbc2470e6ae" providerId="LiveId" clId="{D34EE06A-100B-474F-8A65-43273ADEC6DC}" dt="2021-10-29T14:08:05.681" v="24"/>
          <ac:spMkLst>
            <pc:docMk/>
            <pc:sldMk cId="2979254842" sldId="271"/>
            <ac:spMk id="3" creationId="{EEF35753-CEC4-4925-AFF1-C9B4685C0EF1}"/>
          </ac:spMkLst>
        </pc:spChg>
      </pc:sldChg>
      <pc:sldChg chg="addSp modSp">
        <pc:chgData name="Bob Larson" userId="e281edbc2470e6ae" providerId="LiveId" clId="{D34EE06A-100B-474F-8A65-43273ADEC6DC}" dt="2021-10-29T14:07:38.841" v="1"/>
        <pc:sldMkLst>
          <pc:docMk/>
          <pc:sldMk cId="3476273184" sldId="272"/>
        </pc:sldMkLst>
        <pc:spChg chg="add mod">
          <ac:chgData name="Bob Larson" userId="e281edbc2470e6ae" providerId="LiveId" clId="{D34EE06A-100B-474F-8A65-43273ADEC6DC}" dt="2021-10-29T14:07:38.841" v="1"/>
          <ac:spMkLst>
            <pc:docMk/>
            <pc:sldMk cId="3476273184" sldId="272"/>
            <ac:spMk id="3" creationId="{04299A24-02F9-46DB-BDC4-DE201479E30E}"/>
          </ac:spMkLst>
        </pc:spChg>
      </pc:sldChg>
      <pc:sldChg chg="addSp modSp">
        <pc:chgData name="Bob Larson" userId="e281edbc2470e6ae" providerId="LiveId" clId="{D34EE06A-100B-474F-8A65-43273ADEC6DC}" dt="2021-10-29T14:07:41.704" v="2"/>
        <pc:sldMkLst>
          <pc:docMk/>
          <pc:sldMk cId="635219811" sldId="273"/>
        </pc:sldMkLst>
        <pc:spChg chg="add mod">
          <ac:chgData name="Bob Larson" userId="e281edbc2470e6ae" providerId="LiveId" clId="{D34EE06A-100B-474F-8A65-43273ADEC6DC}" dt="2021-10-29T14:07:41.704" v="2"/>
          <ac:spMkLst>
            <pc:docMk/>
            <pc:sldMk cId="635219811" sldId="273"/>
            <ac:spMk id="3" creationId="{4E20CA81-A3BC-4A2C-B086-4E3A75F9126B}"/>
          </ac:spMkLst>
        </pc:spChg>
      </pc:sldChg>
      <pc:sldChg chg="addSp modSp">
        <pc:chgData name="Bob Larson" userId="e281edbc2470e6ae" providerId="LiveId" clId="{D34EE06A-100B-474F-8A65-43273ADEC6DC}" dt="2021-10-29T14:07:42.888" v="3"/>
        <pc:sldMkLst>
          <pc:docMk/>
          <pc:sldMk cId="1869293084" sldId="274"/>
        </pc:sldMkLst>
        <pc:spChg chg="add mod">
          <ac:chgData name="Bob Larson" userId="e281edbc2470e6ae" providerId="LiveId" clId="{D34EE06A-100B-474F-8A65-43273ADEC6DC}" dt="2021-10-29T14:07:42.888" v="3"/>
          <ac:spMkLst>
            <pc:docMk/>
            <pc:sldMk cId="1869293084" sldId="274"/>
            <ac:spMk id="3" creationId="{1C846181-9753-4DB9-B59C-4FEBB8A84059}"/>
          </ac:spMkLst>
        </pc:spChg>
      </pc:sldChg>
      <pc:sldChg chg="addSp modSp">
        <pc:chgData name="Bob Larson" userId="e281edbc2470e6ae" providerId="LiveId" clId="{D34EE06A-100B-474F-8A65-43273ADEC6DC}" dt="2021-10-29T14:07:43.833" v="4"/>
        <pc:sldMkLst>
          <pc:docMk/>
          <pc:sldMk cId="53364270" sldId="275"/>
        </pc:sldMkLst>
        <pc:spChg chg="add mod">
          <ac:chgData name="Bob Larson" userId="e281edbc2470e6ae" providerId="LiveId" clId="{D34EE06A-100B-474F-8A65-43273ADEC6DC}" dt="2021-10-29T14:07:43.833" v="4"/>
          <ac:spMkLst>
            <pc:docMk/>
            <pc:sldMk cId="53364270" sldId="275"/>
            <ac:spMk id="3" creationId="{7CAB333B-0F7E-4422-A17C-85CAE51EA6B6}"/>
          </ac:spMkLst>
        </pc:spChg>
      </pc:sldChg>
      <pc:sldChg chg="addSp modSp">
        <pc:chgData name="Bob Larson" userId="e281edbc2470e6ae" providerId="LiveId" clId="{D34EE06A-100B-474F-8A65-43273ADEC6DC}" dt="2021-10-29T14:07:45.496" v="5"/>
        <pc:sldMkLst>
          <pc:docMk/>
          <pc:sldMk cId="2121345932" sldId="276"/>
        </pc:sldMkLst>
        <pc:spChg chg="add mod">
          <ac:chgData name="Bob Larson" userId="e281edbc2470e6ae" providerId="LiveId" clId="{D34EE06A-100B-474F-8A65-43273ADEC6DC}" dt="2021-10-29T14:07:45.496" v="5"/>
          <ac:spMkLst>
            <pc:docMk/>
            <pc:sldMk cId="2121345932" sldId="276"/>
            <ac:spMk id="3" creationId="{10058C37-5DBD-43EA-B8E9-B32F4548775C}"/>
          </ac:spMkLst>
        </pc:spChg>
      </pc:sldChg>
      <pc:sldChg chg="addSp modSp">
        <pc:chgData name="Bob Larson" userId="e281edbc2470e6ae" providerId="LiveId" clId="{D34EE06A-100B-474F-8A65-43273ADEC6DC}" dt="2021-10-29T14:07:46.337" v="6"/>
        <pc:sldMkLst>
          <pc:docMk/>
          <pc:sldMk cId="836066743" sldId="277"/>
        </pc:sldMkLst>
        <pc:spChg chg="add mod">
          <ac:chgData name="Bob Larson" userId="e281edbc2470e6ae" providerId="LiveId" clId="{D34EE06A-100B-474F-8A65-43273ADEC6DC}" dt="2021-10-29T14:07:46.337" v="6"/>
          <ac:spMkLst>
            <pc:docMk/>
            <pc:sldMk cId="836066743" sldId="277"/>
            <ac:spMk id="3" creationId="{ED925CC5-8071-4EB2-9CC1-34CD24074C3E}"/>
          </ac:spMkLst>
        </pc:spChg>
      </pc:sldChg>
      <pc:sldChg chg="addSp modSp">
        <pc:chgData name="Bob Larson" userId="e281edbc2470e6ae" providerId="LiveId" clId="{D34EE06A-100B-474F-8A65-43273ADEC6DC}" dt="2021-10-29T14:07:47.288" v="7"/>
        <pc:sldMkLst>
          <pc:docMk/>
          <pc:sldMk cId="3690973933" sldId="278"/>
        </pc:sldMkLst>
        <pc:spChg chg="add mod">
          <ac:chgData name="Bob Larson" userId="e281edbc2470e6ae" providerId="LiveId" clId="{D34EE06A-100B-474F-8A65-43273ADEC6DC}" dt="2021-10-29T14:07:47.288" v="7"/>
          <ac:spMkLst>
            <pc:docMk/>
            <pc:sldMk cId="3690973933" sldId="278"/>
            <ac:spMk id="3" creationId="{67FD29E6-AEA2-41DF-9F6D-6A234A23950C}"/>
          </ac:spMkLst>
        </pc:spChg>
      </pc:sldChg>
      <pc:sldChg chg="addSp modSp">
        <pc:chgData name="Bob Larson" userId="e281edbc2470e6ae" providerId="LiveId" clId="{D34EE06A-100B-474F-8A65-43273ADEC6DC}" dt="2021-10-29T14:07:48.296" v="8"/>
        <pc:sldMkLst>
          <pc:docMk/>
          <pc:sldMk cId="1977836431" sldId="279"/>
        </pc:sldMkLst>
        <pc:spChg chg="add mod">
          <ac:chgData name="Bob Larson" userId="e281edbc2470e6ae" providerId="LiveId" clId="{D34EE06A-100B-474F-8A65-43273ADEC6DC}" dt="2021-10-29T14:07:48.296" v="8"/>
          <ac:spMkLst>
            <pc:docMk/>
            <pc:sldMk cId="1977836431" sldId="279"/>
            <ac:spMk id="3" creationId="{9EEE0871-2991-4E52-B1F6-98BC26831267}"/>
          </ac:spMkLst>
        </pc:spChg>
      </pc:sldChg>
      <pc:sldChg chg="addSp modSp">
        <pc:chgData name="Bob Larson" userId="e281edbc2470e6ae" providerId="LiveId" clId="{D34EE06A-100B-474F-8A65-43273ADEC6DC}" dt="2021-10-29T14:07:49.194" v="9"/>
        <pc:sldMkLst>
          <pc:docMk/>
          <pc:sldMk cId="4067910794" sldId="280"/>
        </pc:sldMkLst>
        <pc:spChg chg="add mod">
          <ac:chgData name="Bob Larson" userId="e281edbc2470e6ae" providerId="LiveId" clId="{D34EE06A-100B-474F-8A65-43273ADEC6DC}" dt="2021-10-29T14:07:49.194" v="9"/>
          <ac:spMkLst>
            <pc:docMk/>
            <pc:sldMk cId="4067910794" sldId="280"/>
            <ac:spMk id="3" creationId="{9B46C04D-A25F-4997-A85D-3124811F2AC1}"/>
          </ac:spMkLst>
        </pc:spChg>
      </pc:sldChg>
      <pc:sldChg chg="addSp modSp">
        <pc:chgData name="Bob Larson" userId="e281edbc2470e6ae" providerId="LiveId" clId="{D34EE06A-100B-474F-8A65-43273ADEC6DC}" dt="2021-10-29T14:08:06.777" v="25"/>
        <pc:sldMkLst>
          <pc:docMk/>
          <pc:sldMk cId="435858736" sldId="281"/>
        </pc:sldMkLst>
        <pc:spChg chg="add mod">
          <ac:chgData name="Bob Larson" userId="e281edbc2470e6ae" providerId="LiveId" clId="{D34EE06A-100B-474F-8A65-43273ADEC6DC}" dt="2021-10-29T14:08:06.777" v="25"/>
          <ac:spMkLst>
            <pc:docMk/>
            <pc:sldMk cId="435858736" sldId="281"/>
            <ac:spMk id="3" creationId="{38764D71-3FA5-4B38-B2A1-490ADA9FDFA0}"/>
          </ac:spMkLst>
        </pc:spChg>
      </pc:sldChg>
      <pc:sldChg chg="addSp modSp">
        <pc:chgData name="Bob Larson" userId="e281edbc2470e6ae" providerId="LiveId" clId="{D34EE06A-100B-474F-8A65-43273ADEC6DC}" dt="2021-10-29T14:08:08.104" v="26"/>
        <pc:sldMkLst>
          <pc:docMk/>
          <pc:sldMk cId="435858736" sldId="282"/>
        </pc:sldMkLst>
        <pc:spChg chg="add mod">
          <ac:chgData name="Bob Larson" userId="e281edbc2470e6ae" providerId="LiveId" clId="{D34EE06A-100B-474F-8A65-43273ADEC6DC}" dt="2021-10-29T14:08:08.104" v="26"/>
          <ac:spMkLst>
            <pc:docMk/>
            <pc:sldMk cId="435858736" sldId="282"/>
            <ac:spMk id="3" creationId="{367AFEF4-25B2-4F23-BDC2-E4706F786035}"/>
          </ac:spMkLst>
        </pc:spChg>
      </pc:sldChg>
      <pc:sldChg chg="addSp modSp">
        <pc:chgData name="Bob Larson" userId="e281edbc2470e6ae" providerId="LiveId" clId="{D34EE06A-100B-474F-8A65-43273ADEC6DC}" dt="2021-10-29T14:08:14.593" v="27"/>
        <pc:sldMkLst>
          <pc:docMk/>
          <pc:sldMk cId="1385556039" sldId="283"/>
        </pc:sldMkLst>
        <pc:spChg chg="add mod">
          <ac:chgData name="Bob Larson" userId="e281edbc2470e6ae" providerId="LiveId" clId="{D34EE06A-100B-474F-8A65-43273ADEC6DC}" dt="2021-10-29T14:08:14.593" v="27"/>
          <ac:spMkLst>
            <pc:docMk/>
            <pc:sldMk cId="1385556039" sldId="283"/>
            <ac:spMk id="3" creationId="{1510041D-BE73-46B2-80B8-F3ABD3CF4077}"/>
          </ac:spMkLst>
        </pc:spChg>
      </pc:sldChg>
      <pc:sldChg chg="addSp modSp">
        <pc:chgData name="Bob Larson" userId="e281edbc2470e6ae" providerId="LiveId" clId="{D34EE06A-100B-474F-8A65-43273ADEC6DC}" dt="2021-10-29T14:10:25.040" v="34"/>
        <pc:sldMkLst>
          <pc:docMk/>
          <pc:sldMk cId="2261029657" sldId="284"/>
        </pc:sldMkLst>
        <pc:spChg chg="add mod">
          <ac:chgData name="Bob Larson" userId="e281edbc2470e6ae" providerId="LiveId" clId="{D34EE06A-100B-474F-8A65-43273ADEC6DC}" dt="2021-10-29T14:10:25.040" v="34"/>
          <ac:spMkLst>
            <pc:docMk/>
            <pc:sldMk cId="2261029657" sldId="284"/>
            <ac:spMk id="3" creationId="{D41F1909-BC16-4B3A-8318-A3C523EF3240}"/>
          </ac:spMkLst>
        </pc:spChg>
      </pc:sldChg>
      <pc:sldChg chg="addSp modSp">
        <pc:chgData name="Bob Larson" userId="e281edbc2470e6ae" providerId="LiveId" clId="{D34EE06A-100B-474F-8A65-43273ADEC6DC}" dt="2021-10-29T14:08:22.305" v="29"/>
        <pc:sldMkLst>
          <pc:docMk/>
          <pc:sldMk cId="2261029657" sldId="285"/>
        </pc:sldMkLst>
        <pc:spChg chg="add mod">
          <ac:chgData name="Bob Larson" userId="e281edbc2470e6ae" providerId="LiveId" clId="{D34EE06A-100B-474F-8A65-43273ADEC6DC}" dt="2021-10-29T14:08:22.305" v="29"/>
          <ac:spMkLst>
            <pc:docMk/>
            <pc:sldMk cId="2261029657" sldId="285"/>
            <ac:spMk id="3" creationId="{0E4696C1-2142-4267-9038-253F7E540188}"/>
          </ac:spMkLst>
        </pc:spChg>
      </pc:sldChg>
      <pc:sldChg chg="addSp modSp">
        <pc:chgData name="Bob Larson" userId="e281edbc2470e6ae" providerId="LiveId" clId="{D34EE06A-100B-474F-8A65-43273ADEC6DC}" dt="2021-10-29T14:08:19.120" v="28"/>
        <pc:sldMkLst>
          <pc:docMk/>
          <pc:sldMk cId="2261029657" sldId="288"/>
        </pc:sldMkLst>
        <pc:spChg chg="add mod">
          <ac:chgData name="Bob Larson" userId="e281edbc2470e6ae" providerId="LiveId" clId="{D34EE06A-100B-474F-8A65-43273ADEC6DC}" dt="2021-10-29T14:08:19.120" v="28"/>
          <ac:spMkLst>
            <pc:docMk/>
            <pc:sldMk cId="2261029657" sldId="288"/>
            <ac:spMk id="3" creationId="{3EA97EA2-4ECE-43A9-BA95-A29C8FC71F95}"/>
          </ac:spMkLst>
        </pc:spChg>
      </pc:sldChg>
      <pc:sldChg chg="addSp modSp">
        <pc:chgData name="Bob Larson" userId="e281edbc2470e6ae" providerId="LiveId" clId="{D34EE06A-100B-474F-8A65-43273ADEC6DC}" dt="2021-10-29T14:10:19.792" v="33"/>
        <pc:sldMkLst>
          <pc:docMk/>
          <pc:sldMk cId="2817301872" sldId="290"/>
        </pc:sldMkLst>
        <pc:spChg chg="add mod">
          <ac:chgData name="Bob Larson" userId="e281edbc2470e6ae" providerId="LiveId" clId="{D34EE06A-100B-474F-8A65-43273ADEC6DC}" dt="2021-10-29T14:10:19.792" v="33"/>
          <ac:spMkLst>
            <pc:docMk/>
            <pc:sldMk cId="2817301872" sldId="290"/>
            <ac:spMk id="3" creationId="{6B28341F-DDED-48C8-B5E2-7E0779F60774}"/>
          </ac:spMkLst>
        </pc:spChg>
      </pc:sldChg>
      <pc:sldChg chg="addSp modSp mod">
        <pc:chgData name="Bob Larson" userId="e281edbc2470e6ae" providerId="LiveId" clId="{D34EE06A-100B-474F-8A65-43273ADEC6DC}" dt="2021-10-29T14:10:11.068" v="32" actId="1076"/>
        <pc:sldMkLst>
          <pc:docMk/>
          <pc:sldMk cId="2817301872" sldId="291"/>
        </pc:sldMkLst>
        <pc:spChg chg="add mod">
          <ac:chgData name="Bob Larson" userId="e281edbc2470e6ae" providerId="LiveId" clId="{D34EE06A-100B-474F-8A65-43273ADEC6DC}" dt="2021-10-29T14:10:07.760" v="30"/>
          <ac:spMkLst>
            <pc:docMk/>
            <pc:sldMk cId="2817301872" sldId="291"/>
            <ac:spMk id="3" creationId="{ABFF1735-17CA-4BAD-BEAE-64905E0290AE}"/>
          </ac:spMkLst>
        </pc:spChg>
        <pc:picChg chg="mod">
          <ac:chgData name="Bob Larson" userId="e281edbc2470e6ae" providerId="LiveId" clId="{D34EE06A-100B-474F-8A65-43273ADEC6DC}" dt="2021-10-29T14:10:11.068" v="32" actId="1076"/>
          <ac:picMkLst>
            <pc:docMk/>
            <pc:sldMk cId="2817301872" sldId="291"/>
            <ac:picMk id="2" creationId="{00000000-0000-0000-0000-000000000000}"/>
          </ac:picMkLst>
        </pc:picChg>
      </pc:sldChg>
      <pc:sldChg chg="addSp modSp">
        <pc:chgData name="Bob Larson" userId="e281edbc2470e6ae" providerId="LiveId" clId="{D34EE06A-100B-474F-8A65-43273ADEC6DC}" dt="2021-10-29T14:07:32.441" v="0"/>
        <pc:sldMkLst>
          <pc:docMk/>
          <pc:sldMk cId="2817301872" sldId="292"/>
        </pc:sldMkLst>
        <pc:spChg chg="add mod">
          <ac:chgData name="Bob Larson" userId="e281edbc2470e6ae" providerId="LiveId" clId="{D34EE06A-100B-474F-8A65-43273ADEC6DC}" dt="2021-10-29T14:07:32.441" v="0"/>
          <ac:spMkLst>
            <pc:docMk/>
            <pc:sldMk cId="2817301872" sldId="292"/>
            <ac:spMk id="3" creationId="{8116C9EE-E09A-466B-93D9-1CC975A2D1A6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2D2DB-4182-40FE-91F8-BB9E9B5A3C37}" type="datetimeFigureOut">
              <a:rPr lang="en-US" smtClean="0"/>
              <a:pPr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036DB-0048-4544-AF50-259FE9A56E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663203"/>
      </p:ext>
    </p:extLst>
  </p:cSld>
  <p:clrMapOvr>
    <a:masterClrMapping/>
  </p:clrMapOvr>
  <p:transition advClick="0" advTm="8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2D2DB-4182-40FE-91F8-BB9E9B5A3C37}" type="datetimeFigureOut">
              <a:rPr lang="en-US" smtClean="0"/>
              <a:pPr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036DB-0048-4544-AF50-259FE9A56E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925307"/>
      </p:ext>
    </p:extLst>
  </p:cSld>
  <p:clrMapOvr>
    <a:masterClrMapping/>
  </p:clrMapOvr>
  <p:transition advClick="0" advTm="8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2D2DB-4182-40FE-91F8-BB9E9B5A3C37}" type="datetimeFigureOut">
              <a:rPr lang="en-US" smtClean="0"/>
              <a:pPr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036DB-0048-4544-AF50-259FE9A56E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369356"/>
      </p:ext>
    </p:extLst>
  </p:cSld>
  <p:clrMapOvr>
    <a:masterClrMapping/>
  </p:clrMapOvr>
  <p:transition advClick="0" advTm="8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2D2DB-4182-40FE-91F8-BB9E9B5A3C37}" type="datetimeFigureOut">
              <a:rPr lang="en-US" smtClean="0"/>
              <a:pPr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036DB-0048-4544-AF50-259FE9A56E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979584"/>
      </p:ext>
    </p:extLst>
  </p:cSld>
  <p:clrMapOvr>
    <a:masterClrMapping/>
  </p:clrMapOvr>
  <p:transition advClick="0" advTm="8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2D2DB-4182-40FE-91F8-BB9E9B5A3C37}" type="datetimeFigureOut">
              <a:rPr lang="en-US" smtClean="0"/>
              <a:pPr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036DB-0048-4544-AF50-259FE9A56E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972102"/>
      </p:ext>
    </p:extLst>
  </p:cSld>
  <p:clrMapOvr>
    <a:masterClrMapping/>
  </p:clrMapOvr>
  <p:transition advClick="0" advTm="8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2D2DB-4182-40FE-91F8-BB9E9B5A3C37}" type="datetimeFigureOut">
              <a:rPr lang="en-US" smtClean="0"/>
              <a:pPr/>
              <a:t>10/29/2021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036DB-0048-4544-AF50-259FE9A56E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2397"/>
      </p:ext>
    </p:extLst>
  </p:cSld>
  <p:clrMapOvr>
    <a:masterClrMapping/>
  </p:clrMapOvr>
  <p:transition advClick="0" advTm="8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2D2DB-4182-40FE-91F8-BB9E9B5A3C37}" type="datetimeFigureOut">
              <a:rPr lang="en-US" smtClean="0"/>
              <a:pPr/>
              <a:t>10/29/2021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036DB-0048-4544-AF50-259FE9A56E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649005"/>
      </p:ext>
    </p:extLst>
  </p:cSld>
  <p:clrMapOvr>
    <a:masterClrMapping/>
  </p:clrMapOvr>
  <p:transition advClick="0" advTm="8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2D2DB-4182-40FE-91F8-BB9E9B5A3C37}" type="datetimeFigureOut">
              <a:rPr lang="en-US" smtClean="0"/>
              <a:pPr/>
              <a:t>10/29/2021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036DB-0048-4544-AF50-259FE9A56E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267842"/>
      </p:ext>
    </p:extLst>
  </p:cSld>
  <p:clrMapOvr>
    <a:masterClrMapping/>
  </p:clrMapOvr>
  <p:transition advClick="0" advTm="8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2D2DB-4182-40FE-91F8-BB9E9B5A3C37}" type="datetimeFigureOut">
              <a:rPr lang="en-US" smtClean="0"/>
              <a:pPr/>
              <a:t>10/29/2021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036DB-0048-4544-AF50-259FE9A56E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347595"/>
      </p:ext>
    </p:extLst>
  </p:cSld>
  <p:clrMapOvr>
    <a:masterClrMapping/>
  </p:clrMapOvr>
  <p:transition advClick="0" advTm="8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2D2DB-4182-40FE-91F8-BB9E9B5A3C37}" type="datetimeFigureOut">
              <a:rPr lang="en-US" smtClean="0"/>
              <a:pPr/>
              <a:t>10/29/2021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036DB-0048-4544-AF50-259FE9A56E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600692"/>
      </p:ext>
    </p:extLst>
  </p:cSld>
  <p:clrMapOvr>
    <a:masterClrMapping/>
  </p:clrMapOvr>
  <p:transition advClick="0" advTm="8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2D2DB-4182-40FE-91F8-BB9E9B5A3C37}" type="datetimeFigureOut">
              <a:rPr lang="en-US" smtClean="0"/>
              <a:pPr/>
              <a:t>10/29/2021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036DB-0048-4544-AF50-259FE9A56E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078744"/>
      </p:ext>
    </p:extLst>
  </p:cSld>
  <p:clrMapOvr>
    <a:masterClrMapping/>
  </p:clrMapOvr>
  <p:transition advClick="0" advTm="8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82D2DB-4182-40FE-91F8-BB9E9B5A3C37}" type="datetimeFigureOut">
              <a:rPr lang="en-US" smtClean="0"/>
              <a:pPr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3036DB-0048-4544-AF50-259FE9A56E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547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8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4299A24-02F9-46DB-BDC4-DE201479E30E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3476273184"/>
      </p:ext>
    </p:extLst>
  </p:cSld>
  <p:clrMapOvr>
    <a:masterClrMapping/>
  </p:clrMapOvr>
  <p:transition advClick="0" advTm="80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9D4E6C4-F234-4431-84ED-DC2EEF0BE428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1038074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/>
    </mc:Choice>
    <mc:Fallback xmlns="">
      <p:transition advClick="0" advTm="1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A7DE28C-D619-4E16-BA3A-01822968D131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1472344253"/>
      </p:ext>
    </p:extLst>
  </p:cSld>
  <p:clrMapOvr>
    <a:masterClrMapping/>
  </p:clrMapOvr>
  <p:transition advClick="0" advTm="8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36E04B1-7B81-421B-9268-2BB47FC3105B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3992647157"/>
      </p:ext>
    </p:extLst>
  </p:cSld>
  <p:clrMapOvr>
    <a:masterClrMapping/>
  </p:clrMapOvr>
  <p:transition advClick="0" advTm="8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B7762F4-519D-47D6-914D-38699A25EC3D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2828731151"/>
      </p:ext>
    </p:extLst>
  </p:cSld>
  <p:clrMapOvr>
    <a:masterClrMapping/>
  </p:clrMapOvr>
  <p:transition advClick="0" advTm="8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A7C0E14-70B7-4AC2-9381-CFC97DDD892F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2276347991"/>
      </p:ext>
    </p:extLst>
  </p:cSld>
  <p:clrMapOvr>
    <a:masterClrMapping/>
  </p:clrMapOvr>
  <p:transition advClick="0" advTm="8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AF9D9E5-7275-4D2F-A744-9491D01CCBF9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4216664642"/>
      </p:ext>
    </p:extLst>
  </p:cSld>
  <p:clrMapOvr>
    <a:masterClrMapping/>
  </p:clrMapOvr>
  <p:transition advClick="0" advTm="8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79015E-25FE-454B-BCB8-D1EF60D5AC4C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4258945429"/>
      </p:ext>
    </p:extLst>
  </p:cSld>
  <p:clrMapOvr>
    <a:masterClrMapping/>
  </p:clrMapOvr>
  <p:transition advClick="0" advTm="8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6F1AD1E-B77B-4CCE-AEBC-297C001C0C67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1885908609"/>
      </p:ext>
    </p:extLst>
  </p:cSld>
  <p:clrMapOvr>
    <a:masterClrMapping/>
  </p:clrMapOvr>
  <p:transition advClick="0" advTm="8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9A419AA-40BF-4E9C-A5CA-21C61DE3C36F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4044935828"/>
      </p:ext>
    </p:extLst>
  </p:cSld>
  <p:clrMapOvr>
    <a:masterClrMapping/>
  </p:clrMapOvr>
  <p:transition advClick="0" advTm="8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0674DD-A636-4AF9-973A-4BA70F63C2E3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1230564650"/>
      </p:ext>
    </p:extLst>
  </p:cSld>
  <p:clrMapOvr>
    <a:masterClrMapping/>
  </p:clrMapOvr>
  <p:transition advClick="0" advTm="8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20CA81-A3BC-4A2C-B086-4E3A75F9126B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635219811"/>
      </p:ext>
    </p:extLst>
  </p:cSld>
  <p:clrMapOvr>
    <a:masterClrMapping/>
  </p:clrMapOvr>
  <p:transition advClick="0" advTm="8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7C8C4D-576F-4213-988F-BA4814567976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964641224"/>
      </p:ext>
    </p:extLst>
  </p:cSld>
  <p:clrMapOvr>
    <a:masterClrMapping/>
  </p:clrMapOvr>
  <p:transition advClick="0" advTm="8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5ACB3E4-497B-4852-BA42-29EA3A546401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3426004674"/>
      </p:ext>
    </p:extLst>
  </p:cSld>
  <p:clrMapOvr>
    <a:masterClrMapping/>
  </p:clrMapOvr>
  <p:transition advClick="0" advTm="8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89B0D7F-0A56-42A5-8F3A-6FDFF9197C40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153932643"/>
      </p:ext>
    </p:extLst>
  </p:cSld>
  <p:clrMapOvr>
    <a:masterClrMapping/>
  </p:clrMapOvr>
  <p:transition advClick="0" advTm="8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D2643CF-9CF9-4E3F-B1A6-7D005B094C76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3724022323"/>
      </p:ext>
    </p:extLst>
  </p:cSld>
  <p:clrMapOvr>
    <a:masterClrMapping/>
  </p:clrMapOvr>
  <p:transition advClick="0" advTm="8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F35753-CEC4-4925-AFF1-C9B4685C0EF1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2979254842"/>
      </p:ext>
    </p:extLst>
  </p:cSld>
  <p:clrMapOvr>
    <a:masterClrMapping/>
  </p:clrMapOvr>
  <p:transition advClick="0" advTm="8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8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8764D71-3FA5-4B38-B2A1-490ADA9FDFA0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435858736"/>
      </p:ext>
    </p:extLst>
  </p:cSld>
  <p:clrMapOvr>
    <a:masterClrMapping/>
  </p:clrMapOvr>
  <p:transition advClick="0" advTm="8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470" y="0"/>
            <a:ext cx="8875057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7AFEF4-25B2-4F23-BDC2-E4706F786035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435858736"/>
      </p:ext>
    </p:extLst>
  </p:cSld>
  <p:clrMapOvr>
    <a:masterClrMapping/>
  </p:clrMapOvr>
  <p:transition advClick="0" advTm="8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10041D-BE73-46B2-80B8-F3ABD3CF4077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1385556039"/>
      </p:ext>
    </p:extLst>
  </p:cSld>
  <p:clrMapOvr>
    <a:masterClrMapping/>
  </p:clrMapOvr>
  <p:transition advClick="0" advTm="8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8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41F1909-BC16-4B3A-8318-A3C523EF3240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2261029657"/>
      </p:ext>
    </p:extLst>
  </p:cSld>
  <p:clrMapOvr>
    <a:masterClrMapping/>
  </p:clrMapOvr>
  <p:transition advClick="0" advTm="8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8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EA97EA2-4ECE-43A9-BA95-A29C8FC71F95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2261029657"/>
      </p:ext>
    </p:extLst>
  </p:cSld>
  <p:clrMapOvr>
    <a:masterClrMapping/>
  </p:clrMapOvr>
  <p:transition advTm="8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C846181-9753-4DB9-B59C-4FEBB8A84059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1869293084"/>
      </p:ext>
    </p:extLst>
  </p:cSld>
  <p:clrMapOvr>
    <a:masterClrMapping/>
  </p:clrMapOvr>
  <p:transition advClick="0" advTm="80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8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E4696C1-2142-4267-9038-253F7E540188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2261029657"/>
      </p:ext>
    </p:extLst>
  </p:cSld>
  <p:clrMapOvr>
    <a:masterClrMapping/>
  </p:clrMapOvr>
  <p:transition advClick="0" advTm="80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7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B28341F-DDED-48C8-B5E2-7E0779F60774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2817301872"/>
      </p:ext>
    </p:extLst>
  </p:cSld>
  <p:clrMapOvr>
    <a:masterClrMapping/>
  </p:clrMapOvr>
  <p:transition advClick="0" advTm="8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7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BFF1735-17CA-4BAD-BEAE-64905E0290AE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2817301872"/>
      </p:ext>
    </p:extLst>
  </p:cSld>
  <p:clrMapOvr>
    <a:masterClrMapping/>
  </p:clrMapOvr>
  <p:transition advClick="0" advTm="8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7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16C9EE-E09A-466B-93D9-1CC975A2D1A6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2817301872"/>
      </p:ext>
    </p:extLst>
  </p:cSld>
  <p:clrMapOvr>
    <a:masterClrMapping/>
  </p:clrMapOvr>
  <p:transition advClick="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CAB333B-0F7E-4422-A17C-85CAE51EA6B6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53364270"/>
      </p:ext>
    </p:extLst>
  </p:cSld>
  <p:clrMapOvr>
    <a:masterClrMapping/>
  </p:clrMapOvr>
  <p:transition advClick="0" advTm="8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0058C37-5DBD-43EA-B8E9-B32F4548775C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2121345932"/>
      </p:ext>
    </p:extLst>
  </p:cSld>
  <p:clrMapOvr>
    <a:masterClrMapping/>
  </p:clrMapOvr>
  <p:transition advClick="0" advTm="8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D925CC5-8071-4EB2-9CC1-34CD24074C3E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836066743"/>
      </p:ext>
    </p:extLst>
  </p:cSld>
  <p:clrMapOvr>
    <a:masterClrMapping/>
  </p:clrMapOvr>
  <p:transition advClick="0" advTm="8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7FD29E6-AEA2-41DF-9F6D-6A234A23950C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3690973933"/>
      </p:ext>
    </p:extLst>
  </p:cSld>
  <p:clrMapOvr>
    <a:masterClrMapping/>
  </p:clrMapOvr>
  <p:transition advClick="0" advTm="8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EE0871-2991-4E52-B1F6-98BC26831267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1977836431"/>
      </p:ext>
    </p:extLst>
  </p:cSld>
  <p:clrMapOvr>
    <a:masterClrMapping/>
  </p:clrMapOvr>
  <p:transition advClick="0" advTm="8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46C04D-A25F-4997-A85D-3124811F2AC1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4067910794"/>
      </p:ext>
    </p:extLst>
  </p:cSld>
  <p:clrMapOvr>
    <a:masterClrMapping/>
  </p:clrMapOvr>
  <p:transition advClick="0" advTm="800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561</Words>
  <Application>Microsoft Office PowerPoint</Application>
  <PresentationFormat>On-screen Show (4:3)</PresentationFormat>
  <Paragraphs>66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6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National Atmospheric Deposition Program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Animated map of Sulfate wet deposition, USA, 1986-2011</dc:title>
  <dc:creator>NADP</dc:creator>
  <cp:lastModifiedBy>Bob Larson</cp:lastModifiedBy>
  <cp:revision>15</cp:revision>
  <dcterms:created xsi:type="dcterms:W3CDTF">2012-01-30T14:47:42Z</dcterms:created>
  <dcterms:modified xsi:type="dcterms:W3CDTF">2021-10-29T14:10:34Z</dcterms:modified>
</cp:coreProperties>
</file>