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6" autoAdjust="0"/>
    <p:restoredTop sz="94660"/>
  </p:normalViewPr>
  <p:slideViewPr>
    <p:cSldViewPr>
      <p:cViewPr>
        <p:scale>
          <a:sx n="123" d="100"/>
          <a:sy n="123" d="100"/>
        </p:scale>
        <p:origin x="-12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D0A0-A7FB-4290-98B7-7A73BDA4C85B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25C7-9442-4393-B837-C17B966618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D0A0-A7FB-4290-98B7-7A73BDA4C85B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25C7-9442-4393-B837-C17B966618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D0A0-A7FB-4290-98B7-7A73BDA4C85B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25C7-9442-4393-B837-C17B966618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9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D0A0-A7FB-4290-98B7-7A73BDA4C85B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25C7-9442-4393-B837-C17B966618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4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D0A0-A7FB-4290-98B7-7A73BDA4C85B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25C7-9442-4393-B837-C17B966618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9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D0A0-A7FB-4290-98B7-7A73BDA4C85B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25C7-9442-4393-B837-C17B966618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5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D0A0-A7FB-4290-98B7-7A73BDA4C85B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25C7-9442-4393-B837-C17B966618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7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D0A0-A7FB-4290-98B7-7A73BDA4C85B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25C7-9442-4393-B837-C17B966618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1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D0A0-A7FB-4290-98B7-7A73BDA4C85B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25C7-9442-4393-B837-C17B966618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D0A0-A7FB-4290-98B7-7A73BDA4C85B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25C7-9442-4393-B837-C17B966618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1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D0A0-A7FB-4290-98B7-7A73BDA4C85B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25C7-9442-4393-B837-C17B966618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2D0A0-A7FB-4290-98B7-7A73BDA4C85B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725C7-9442-4393-B837-C17B966618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9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80789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982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51125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50638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4803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1562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6412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19565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1562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6412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19565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91270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1562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6412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19565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1562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6412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19565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6219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6219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9297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96466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77200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19374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19374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19374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97345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97345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97345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77825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5176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150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6182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77825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5176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:lc="http://schemas.openxmlformats.org/drawingml/2006/lockedCanvas" xmlns="" id="{3DD1B597-36C3-4457-AA35-FBAD56952EAD}"/>
              </a:ext>
            </a:extLst>
          </p:cNvPr>
          <p:cNvSpPr txBox="1"/>
          <p:nvPr/>
        </p:nvSpPr>
        <p:spPr>
          <a:xfrm>
            <a:off x="838200" y="5704624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6182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315</Words>
  <Application>Microsoft Office PowerPoint</Application>
  <PresentationFormat>On-screen Show (4:3)</PresentationFormat>
  <Paragraphs>70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NADP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 map of SO4 in precipitation, USA,1986-2011</dc:title>
  <dc:creator>NADP</dc:creator>
  <cp:lastModifiedBy>Larson, Robert</cp:lastModifiedBy>
  <cp:revision>15</cp:revision>
  <dcterms:created xsi:type="dcterms:W3CDTF">2012-01-30T15:04:47Z</dcterms:created>
  <dcterms:modified xsi:type="dcterms:W3CDTF">2021-10-28T18:10:22Z</dcterms:modified>
</cp:coreProperties>
</file>