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72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0CCC0F-BC68-4157-BC4C-4C78803B308A}" v="43" dt="2021-10-29T14:06:05.7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Larson" userId="e281edbc2470e6ae" providerId="LiveId" clId="{740CCC0F-BC68-4157-BC4C-4C78803B308A}"/>
    <pc:docChg chg="addSld modSld">
      <pc:chgData name="Bob Larson" userId="e281edbc2470e6ae" providerId="LiveId" clId="{740CCC0F-BC68-4157-BC4C-4C78803B308A}" dt="2021-10-29T14:06:05.774" v="41"/>
      <pc:docMkLst>
        <pc:docMk/>
      </pc:docMkLst>
      <pc:sldChg chg="addSp modSp">
        <pc:chgData name="Bob Larson" userId="e281edbc2470e6ae" providerId="LiveId" clId="{740CCC0F-BC68-4157-BC4C-4C78803B308A}" dt="2021-10-29T14:05:15.369" v="19"/>
        <pc:sldMkLst>
          <pc:docMk/>
          <pc:sldMk cId="4002266829" sldId="257"/>
        </pc:sldMkLst>
        <pc:spChg chg="add mod">
          <ac:chgData name="Bob Larson" userId="e281edbc2470e6ae" providerId="LiveId" clId="{740CCC0F-BC68-4157-BC4C-4C78803B308A}" dt="2021-10-29T14:05:15.369" v="19"/>
          <ac:spMkLst>
            <pc:docMk/>
            <pc:sldMk cId="4002266829" sldId="257"/>
            <ac:spMk id="3" creationId="{8EE76F2C-6E6C-446D-A637-5D2C31F77ACF}"/>
          </ac:spMkLst>
        </pc:spChg>
      </pc:sldChg>
      <pc:sldChg chg="addSp modSp">
        <pc:chgData name="Bob Larson" userId="e281edbc2470e6ae" providerId="LiveId" clId="{740CCC0F-BC68-4157-BC4C-4C78803B308A}" dt="2021-10-29T14:05:16.840" v="20"/>
        <pc:sldMkLst>
          <pc:docMk/>
          <pc:sldMk cId="1255352255" sldId="258"/>
        </pc:sldMkLst>
        <pc:spChg chg="add mod">
          <ac:chgData name="Bob Larson" userId="e281edbc2470e6ae" providerId="LiveId" clId="{740CCC0F-BC68-4157-BC4C-4C78803B308A}" dt="2021-10-29T14:05:16.840" v="20"/>
          <ac:spMkLst>
            <pc:docMk/>
            <pc:sldMk cId="1255352255" sldId="258"/>
            <ac:spMk id="3" creationId="{82585C9E-78EC-42F1-9399-B5FE88B812E5}"/>
          </ac:spMkLst>
        </pc:spChg>
      </pc:sldChg>
      <pc:sldChg chg="addSp modSp">
        <pc:chgData name="Bob Larson" userId="e281edbc2470e6ae" providerId="LiveId" clId="{740CCC0F-BC68-4157-BC4C-4C78803B308A}" dt="2021-10-29T14:05:18.072" v="21"/>
        <pc:sldMkLst>
          <pc:docMk/>
          <pc:sldMk cId="2746024689" sldId="259"/>
        </pc:sldMkLst>
        <pc:spChg chg="add mod">
          <ac:chgData name="Bob Larson" userId="e281edbc2470e6ae" providerId="LiveId" clId="{740CCC0F-BC68-4157-BC4C-4C78803B308A}" dt="2021-10-29T14:05:18.072" v="21"/>
          <ac:spMkLst>
            <pc:docMk/>
            <pc:sldMk cId="2746024689" sldId="259"/>
            <ac:spMk id="3" creationId="{C0BC4C6C-FB18-40C2-A753-1D91E9E0DC23}"/>
          </ac:spMkLst>
        </pc:spChg>
      </pc:sldChg>
      <pc:sldChg chg="addSp modSp">
        <pc:chgData name="Bob Larson" userId="e281edbc2470e6ae" providerId="LiveId" clId="{740CCC0F-BC68-4157-BC4C-4C78803B308A}" dt="2021-10-29T14:05:19.305" v="22"/>
        <pc:sldMkLst>
          <pc:docMk/>
          <pc:sldMk cId="3886848540" sldId="260"/>
        </pc:sldMkLst>
        <pc:spChg chg="add mod">
          <ac:chgData name="Bob Larson" userId="e281edbc2470e6ae" providerId="LiveId" clId="{740CCC0F-BC68-4157-BC4C-4C78803B308A}" dt="2021-10-29T14:05:19.305" v="22"/>
          <ac:spMkLst>
            <pc:docMk/>
            <pc:sldMk cId="3886848540" sldId="260"/>
            <ac:spMk id="3" creationId="{284CEEF0-04B3-4C35-871D-6C7D09B49994}"/>
          </ac:spMkLst>
        </pc:spChg>
      </pc:sldChg>
      <pc:sldChg chg="addSp modSp">
        <pc:chgData name="Bob Larson" userId="e281edbc2470e6ae" providerId="LiveId" clId="{740CCC0F-BC68-4157-BC4C-4C78803B308A}" dt="2021-10-29T14:05:20.505" v="23"/>
        <pc:sldMkLst>
          <pc:docMk/>
          <pc:sldMk cId="295545668" sldId="261"/>
        </pc:sldMkLst>
        <pc:spChg chg="add mod">
          <ac:chgData name="Bob Larson" userId="e281edbc2470e6ae" providerId="LiveId" clId="{740CCC0F-BC68-4157-BC4C-4C78803B308A}" dt="2021-10-29T14:05:20.505" v="23"/>
          <ac:spMkLst>
            <pc:docMk/>
            <pc:sldMk cId="295545668" sldId="261"/>
            <ac:spMk id="3" creationId="{13EDB15D-E29A-4655-AA9C-B12E850A4FB3}"/>
          </ac:spMkLst>
        </pc:spChg>
      </pc:sldChg>
      <pc:sldChg chg="addSp modSp">
        <pc:chgData name="Bob Larson" userId="e281edbc2470e6ae" providerId="LiveId" clId="{740CCC0F-BC68-4157-BC4C-4C78803B308A}" dt="2021-10-29T14:05:21.673" v="24"/>
        <pc:sldMkLst>
          <pc:docMk/>
          <pc:sldMk cId="2184370136" sldId="262"/>
        </pc:sldMkLst>
        <pc:spChg chg="add mod">
          <ac:chgData name="Bob Larson" userId="e281edbc2470e6ae" providerId="LiveId" clId="{740CCC0F-BC68-4157-BC4C-4C78803B308A}" dt="2021-10-29T14:05:21.673" v="24"/>
          <ac:spMkLst>
            <pc:docMk/>
            <pc:sldMk cId="2184370136" sldId="262"/>
            <ac:spMk id="3" creationId="{54F38B9E-6E0F-4413-9FF7-D34E41076576}"/>
          </ac:spMkLst>
        </pc:spChg>
      </pc:sldChg>
      <pc:sldChg chg="addSp modSp">
        <pc:chgData name="Bob Larson" userId="e281edbc2470e6ae" providerId="LiveId" clId="{740CCC0F-BC68-4157-BC4C-4C78803B308A}" dt="2021-10-29T14:05:22.665" v="25"/>
        <pc:sldMkLst>
          <pc:docMk/>
          <pc:sldMk cId="3886848540" sldId="263"/>
        </pc:sldMkLst>
        <pc:spChg chg="add mod">
          <ac:chgData name="Bob Larson" userId="e281edbc2470e6ae" providerId="LiveId" clId="{740CCC0F-BC68-4157-BC4C-4C78803B308A}" dt="2021-10-29T14:05:22.665" v="25"/>
          <ac:spMkLst>
            <pc:docMk/>
            <pc:sldMk cId="3886848540" sldId="263"/>
            <ac:spMk id="3" creationId="{DC4E4DB9-F4DF-4394-9959-B5CA1A0DB921}"/>
          </ac:spMkLst>
        </pc:spChg>
      </pc:sldChg>
      <pc:sldChg chg="addSp modSp">
        <pc:chgData name="Bob Larson" userId="e281edbc2470e6ae" providerId="LiveId" clId="{740CCC0F-BC68-4157-BC4C-4C78803B308A}" dt="2021-10-29T14:05:23.624" v="26"/>
        <pc:sldMkLst>
          <pc:docMk/>
          <pc:sldMk cId="295545668" sldId="264"/>
        </pc:sldMkLst>
        <pc:spChg chg="add mod">
          <ac:chgData name="Bob Larson" userId="e281edbc2470e6ae" providerId="LiveId" clId="{740CCC0F-BC68-4157-BC4C-4C78803B308A}" dt="2021-10-29T14:05:23.624" v="26"/>
          <ac:spMkLst>
            <pc:docMk/>
            <pc:sldMk cId="295545668" sldId="264"/>
            <ac:spMk id="3" creationId="{4F4822CB-7822-4D49-992E-9BEBF4B8B157}"/>
          </ac:spMkLst>
        </pc:spChg>
      </pc:sldChg>
      <pc:sldChg chg="addSp modSp">
        <pc:chgData name="Bob Larson" userId="e281edbc2470e6ae" providerId="LiveId" clId="{740CCC0F-BC68-4157-BC4C-4C78803B308A}" dt="2021-10-29T14:05:24.642" v="27"/>
        <pc:sldMkLst>
          <pc:docMk/>
          <pc:sldMk cId="2184370136" sldId="265"/>
        </pc:sldMkLst>
        <pc:spChg chg="add mod">
          <ac:chgData name="Bob Larson" userId="e281edbc2470e6ae" providerId="LiveId" clId="{740CCC0F-BC68-4157-BC4C-4C78803B308A}" dt="2021-10-29T14:05:24.642" v="27"/>
          <ac:spMkLst>
            <pc:docMk/>
            <pc:sldMk cId="2184370136" sldId="265"/>
            <ac:spMk id="3" creationId="{D275398D-F7BE-4B39-86B9-6060A1F3693E}"/>
          </ac:spMkLst>
        </pc:spChg>
      </pc:sldChg>
      <pc:sldChg chg="addSp modSp">
        <pc:chgData name="Bob Larson" userId="e281edbc2470e6ae" providerId="LiveId" clId="{740CCC0F-BC68-4157-BC4C-4C78803B308A}" dt="2021-10-29T14:05:25.689" v="28"/>
        <pc:sldMkLst>
          <pc:docMk/>
          <pc:sldMk cId="3886848540" sldId="266"/>
        </pc:sldMkLst>
        <pc:spChg chg="add mod">
          <ac:chgData name="Bob Larson" userId="e281edbc2470e6ae" providerId="LiveId" clId="{740CCC0F-BC68-4157-BC4C-4C78803B308A}" dt="2021-10-29T14:05:25.689" v="28"/>
          <ac:spMkLst>
            <pc:docMk/>
            <pc:sldMk cId="3886848540" sldId="266"/>
            <ac:spMk id="3" creationId="{0768280E-3AE7-4BA5-90FC-33DBB230BE45}"/>
          </ac:spMkLst>
        </pc:spChg>
      </pc:sldChg>
      <pc:sldChg chg="addSp modSp">
        <pc:chgData name="Bob Larson" userId="e281edbc2470e6ae" providerId="LiveId" clId="{740CCC0F-BC68-4157-BC4C-4C78803B308A}" dt="2021-10-29T14:05:27.425" v="29"/>
        <pc:sldMkLst>
          <pc:docMk/>
          <pc:sldMk cId="295545668" sldId="267"/>
        </pc:sldMkLst>
        <pc:spChg chg="add mod">
          <ac:chgData name="Bob Larson" userId="e281edbc2470e6ae" providerId="LiveId" clId="{740CCC0F-BC68-4157-BC4C-4C78803B308A}" dt="2021-10-29T14:05:27.425" v="29"/>
          <ac:spMkLst>
            <pc:docMk/>
            <pc:sldMk cId="295545668" sldId="267"/>
            <ac:spMk id="3" creationId="{EA56BFD3-964C-473A-8BEE-2077437FD3BE}"/>
          </ac:spMkLst>
        </pc:spChg>
      </pc:sldChg>
      <pc:sldChg chg="addSp modSp">
        <pc:chgData name="Bob Larson" userId="e281edbc2470e6ae" providerId="LiveId" clId="{740CCC0F-BC68-4157-BC4C-4C78803B308A}" dt="2021-10-29T14:05:28.472" v="30"/>
        <pc:sldMkLst>
          <pc:docMk/>
          <pc:sldMk cId="2184370136" sldId="268"/>
        </pc:sldMkLst>
        <pc:spChg chg="add mod">
          <ac:chgData name="Bob Larson" userId="e281edbc2470e6ae" providerId="LiveId" clId="{740CCC0F-BC68-4157-BC4C-4C78803B308A}" dt="2021-10-29T14:05:28.472" v="30"/>
          <ac:spMkLst>
            <pc:docMk/>
            <pc:sldMk cId="2184370136" sldId="268"/>
            <ac:spMk id="3" creationId="{593B51FB-03BE-4059-8D23-0FC6C2C9CA1E}"/>
          </ac:spMkLst>
        </pc:spChg>
      </pc:sldChg>
      <pc:sldChg chg="addSp modSp">
        <pc:chgData name="Bob Larson" userId="e281edbc2470e6ae" providerId="LiveId" clId="{740CCC0F-BC68-4157-BC4C-4C78803B308A}" dt="2021-10-29T14:05:29.513" v="31"/>
        <pc:sldMkLst>
          <pc:docMk/>
          <pc:sldMk cId="3886848540" sldId="269"/>
        </pc:sldMkLst>
        <pc:spChg chg="add mod">
          <ac:chgData name="Bob Larson" userId="e281edbc2470e6ae" providerId="LiveId" clId="{740CCC0F-BC68-4157-BC4C-4C78803B308A}" dt="2021-10-29T14:05:29.513" v="31"/>
          <ac:spMkLst>
            <pc:docMk/>
            <pc:sldMk cId="3886848540" sldId="269"/>
            <ac:spMk id="3" creationId="{401BC246-0C28-4CEE-BB46-DE3F7333B88F}"/>
          </ac:spMkLst>
        </pc:spChg>
      </pc:sldChg>
      <pc:sldChg chg="addSp modSp">
        <pc:chgData name="Bob Larson" userId="e281edbc2470e6ae" providerId="LiveId" clId="{740CCC0F-BC68-4157-BC4C-4C78803B308A}" dt="2021-10-29T14:05:30.657" v="32"/>
        <pc:sldMkLst>
          <pc:docMk/>
          <pc:sldMk cId="295545668" sldId="270"/>
        </pc:sldMkLst>
        <pc:spChg chg="add mod">
          <ac:chgData name="Bob Larson" userId="e281edbc2470e6ae" providerId="LiveId" clId="{740CCC0F-BC68-4157-BC4C-4C78803B308A}" dt="2021-10-29T14:05:30.657" v="32"/>
          <ac:spMkLst>
            <pc:docMk/>
            <pc:sldMk cId="295545668" sldId="270"/>
            <ac:spMk id="3" creationId="{F9F2F36C-4065-4E2B-8AD7-80FE077CF872}"/>
          </ac:spMkLst>
        </pc:spChg>
      </pc:sldChg>
      <pc:sldChg chg="addSp modSp">
        <pc:chgData name="Bob Larson" userId="e281edbc2470e6ae" providerId="LiveId" clId="{740CCC0F-BC68-4157-BC4C-4C78803B308A}" dt="2021-10-29T14:05:31.640" v="33"/>
        <pc:sldMkLst>
          <pc:docMk/>
          <pc:sldMk cId="2184370136" sldId="271"/>
        </pc:sldMkLst>
        <pc:spChg chg="add mod">
          <ac:chgData name="Bob Larson" userId="e281edbc2470e6ae" providerId="LiveId" clId="{740CCC0F-BC68-4157-BC4C-4C78803B308A}" dt="2021-10-29T14:05:31.640" v="33"/>
          <ac:spMkLst>
            <pc:docMk/>
            <pc:sldMk cId="2184370136" sldId="271"/>
            <ac:spMk id="3" creationId="{BAED5CA4-DD5C-44DA-9C0D-6E77ADA5625E}"/>
          </ac:spMkLst>
        </pc:spChg>
      </pc:sldChg>
      <pc:sldChg chg="addSp modSp">
        <pc:chgData name="Bob Larson" userId="e281edbc2470e6ae" providerId="LiveId" clId="{740CCC0F-BC68-4157-BC4C-4C78803B308A}" dt="2021-10-29T14:05:14.281" v="18"/>
        <pc:sldMkLst>
          <pc:docMk/>
          <pc:sldMk cId="1961829916" sldId="272"/>
        </pc:sldMkLst>
        <pc:spChg chg="add mod">
          <ac:chgData name="Bob Larson" userId="e281edbc2470e6ae" providerId="LiveId" clId="{740CCC0F-BC68-4157-BC4C-4C78803B308A}" dt="2021-10-29T14:05:14.281" v="18"/>
          <ac:spMkLst>
            <pc:docMk/>
            <pc:sldMk cId="1961829916" sldId="272"/>
            <ac:spMk id="3" creationId="{A0BAF06B-99E4-4060-9E35-BCA3D26A5C8C}"/>
          </ac:spMkLst>
        </pc:spChg>
      </pc:sldChg>
      <pc:sldChg chg="addSp modSp">
        <pc:chgData name="Bob Larson" userId="e281edbc2470e6ae" providerId="LiveId" clId="{740CCC0F-BC68-4157-BC4C-4C78803B308A}" dt="2021-10-29T14:05:04.889" v="10"/>
        <pc:sldMkLst>
          <pc:docMk/>
          <pc:sldMk cId="23890194" sldId="273"/>
        </pc:sldMkLst>
        <pc:spChg chg="add mod">
          <ac:chgData name="Bob Larson" userId="e281edbc2470e6ae" providerId="LiveId" clId="{740CCC0F-BC68-4157-BC4C-4C78803B308A}" dt="2021-10-29T14:05:04.889" v="10"/>
          <ac:spMkLst>
            <pc:docMk/>
            <pc:sldMk cId="23890194" sldId="273"/>
            <ac:spMk id="3" creationId="{015F19D3-3F14-4589-93DE-D23734A02470}"/>
          </ac:spMkLst>
        </pc:spChg>
      </pc:sldChg>
      <pc:sldChg chg="addSp modSp">
        <pc:chgData name="Bob Larson" userId="e281edbc2470e6ae" providerId="LiveId" clId="{740CCC0F-BC68-4157-BC4C-4C78803B308A}" dt="2021-10-29T14:05:06.113" v="11"/>
        <pc:sldMkLst>
          <pc:docMk/>
          <pc:sldMk cId="3742720211" sldId="274"/>
        </pc:sldMkLst>
        <pc:spChg chg="add mod">
          <ac:chgData name="Bob Larson" userId="e281edbc2470e6ae" providerId="LiveId" clId="{740CCC0F-BC68-4157-BC4C-4C78803B308A}" dt="2021-10-29T14:05:06.113" v="11"/>
          <ac:spMkLst>
            <pc:docMk/>
            <pc:sldMk cId="3742720211" sldId="274"/>
            <ac:spMk id="3" creationId="{6DFCF34E-9799-4377-9D39-EB5C9EBF3831}"/>
          </ac:spMkLst>
        </pc:spChg>
      </pc:sldChg>
      <pc:sldChg chg="addSp modSp">
        <pc:chgData name="Bob Larson" userId="e281edbc2470e6ae" providerId="LiveId" clId="{740CCC0F-BC68-4157-BC4C-4C78803B308A}" dt="2021-10-29T14:05:07.161" v="12"/>
        <pc:sldMkLst>
          <pc:docMk/>
          <pc:sldMk cId="1283836815" sldId="275"/>
        </pc:sldMkLst>
        <pc:spChg chg="add mod">
          <ac:chgData name="Bob Larson" userId="e281edbc2470e6ae" providerId="LiveId" clId="{740CCC0F-BC68-4157-BC4C-4C78803B308A}" dt="2021-10-29T14:05:07.161" v="12"/>
          <ac:spMkLst>
            <pc:docMk/>
            <pc:sldMk cId="1283836815" sldId="275"/>
            <ac:spMk id="3" creationId="{90FDCB77-1FF5-4E71-B7C4-CE5D40958701}"/>
          </ac:spMkLst>
        </pc:spChg>
      </pc:sldChg>
      <pc:sldChg chg="addSp modSp">
        <pc:chgData name="Bob Larson" userId="e281edbc2470e6ae" providerId="LiveId" clId="{740CCC0F-BC68-4157-BC4C-4C78803B308A}" dt="2021-10-29T14:05:08.361" v="13"/>
        <pc:sldMkLst>
          <pc:docMk/>
          <pc:sldMk cId="1583377829" sldId="276"/>
        </pc:sldMkLst>
        <pc:spChg chg="add mod">
          <ac:chgData name="Bob Larson" userId="e281edbc2470e6ae" providerId="LiveId" clId="{740CCC0F-BC68-4157-BC4C-4C78803B308A}" dt="2021-10-29T14:05:08.361" v="13"/>
          <ac:spMkLst>
            <pc:docMk/>
            <pc:sldMk cId="1583377829" sldId="276"/>
            <ac:spMk id="3" creationId="{0E325002-1CC0-48B5-9C11-A7CD15870884}"/>
          </ac:spMkLst>
        </pc:spChg>
      </pc:sldChg>
      <pc:sldChg chg="addSp modSp">
        <pc:chgData name="Bob Larson" userId="e281edbc2470e6ae" providerId="LiveId" clId="{740CCC0F-BC68-4157-BC4C-4C78803B308A}" dt="2021-10-29T14:05:10.152" v="14"/>
        <pc:sldMkLst>
          <pc:docMk/>
          <pc:sldMk cId="920494173" sldId="277"/>
        </pc:sldMkLst>
        <pc:spChg chg="add mod">
          <ac:chgData name="Bob Larson" userId="e281edbc2470e6ae" providerId="LiveId" clId="{740CCC0F-BC68-4157-BC4C-4C78803B308A}" dt="2021-10-29T14:05:10.152" v="14"/>
          <ac:spMkLst>
            <pc:docMk/>
            <pc:sldMk cId="920494173" sldId="277"/>
            <ac:spMk id="3" creationId="{8633A708-E50F-400A-8CFD-AE10E89B3C7E}"/>
          </ac:spMkLst>
        </pc:spChg>
      </pc:sldChg>
      <pc:sldChg chg="addSp modSp">
        <pc:chgData name="Bob Larson" userId="e281edbc2470e6ae" providerId="LiveId" clId="{740CCC0F-BC68-4157-BC4C-4C78803B308A}" dt="2021-10-29T14:05:11.065" v="15"/>
        <pc:sldMkLst>
          <pc:docMk/>
          <pc:sldMk cId="213686696" sldId="278"/>
        </pc:sldMkLst>
        <pc:spChg chg="add mod">
          <ac:chgData name="Bob Larson" userId="e281edbc2470e6ae" providerId="LiveId" clId="{740CCC0F-BC68-4157-BC4C-4C78803B308A}" dt="2021-10-29T14:05:11.065" v="15"/>
          <ac:spMkLst>
            <pc:docMk/>
            <pc:sldMk cId="213686696" sldId="278"/>
            <ac:spMk id="3" creationId="{72603475-7553-4E20-9EAC-45B770C48060}"/>
          </ac:spMkLst>
        </pc:spChg>
      </pc:sldChg>
      <pc:sldChg chg="addSp modSp">
        <pc:chgData name="Bob Larson" userId="e281edbc2470e6ae" providerId="LiveId" clId="{740CCC0F-BC68-4157-BC4C-4C78803B308A}" dt="2021-10-29T14:05:12.065" v="16"/>
        <pc:sldMkLst>
          <pc:docMk/>
          <pc:sldMk cId="1425997154" sldId="279"/>
        </pc:sldMkLst>
        <pc:spChg chg="add mod">
          <ac:chgData name="Bob Larson" userId="e281edbc2470e6ae" providerId="LiveId" clId="{740CCC0F-BC68-4157-BC4C-4C78803B308A}" dt="2021-10-29T14:05:12.065" v="16"/>
          <ac:spMkLst>
            <pc:docMk/>
            <pc:sldMk cId="1425997154" sldId="279"/>
            <ac:spMk id="3" creationId="{68BB7D58-1F61-433E-8DCC-C5A3C965C09B}"/>
          </ac:spMkLst>
        </pc:spChg>
      </pc:sldChg>
      <pc:sldChg chg="addSp modSp">
        <pc:chgData name="Bob Larson" userId="e281edbc2470e6ae" providerId="LiveId" clId="{740CCC0F-BC68-4157-BC4C-4C78803B308A}" dt="2021-10-29T14:05:13.128" v="17"/>
        <pc:sldMkLst>
          <pc:docMk/>
          <pc:sldMk cId="3358528626" sldId="280"/>
        </pc:sldMkLst>
        <pc:spChg chg="add mod">
          <ac:chgData name="Bob Larson" userId="e281edbc2470e6ae" providerId="LiveId" clId="{740CCC0F-BC68-4157-BC4C-4C78803B308A}" dt="2021-10-29T14:05:13.128" v="17"/>
          <ac:spMkLst>
            <pc:docMk/>
            <pc:sldMk cId="3358528626" sldId="280"/>
            <ac:spMk id="3" creationId="{79AD1CBF-333E-46CA-9F63-24B6C6811C6B}"/>
          </ac:spMkLst>
        </pc:spChg>
      </pc:sldChg>
      <pc:sldChg chg="addSp modSp">
        <pc:chgData name="Bob Larson" userId="e281edbc2470e6ae" providerId="LiveId" clId="{740CCC0F-BC68-4157-BC4C-4C78803B308A}" dt="2021-10-29T14:05:32.515" v="34"/>
        <pc:sldMkLst>
          <pc:docMk/>
          <pc:sldMk cId="3710231120" sldId="281"/>
        </pc:sldMkLst>
        <pc:spChg chg="add mod">
          <ac:chgData name="Bob Larson" userId="e281edbc2470e6ae" providerId="LiveId" clId="{740CCC0F-BC68-4157-BC4C-4C78803B308A}" dt="2021-10-29T14:05:32.515" v="34"/>
          <ac:spMkLst>
            <pc:docMk/>
            <pc:sldMk cId="3710231120" sldId="281"/>
            <ac:spMk id="3" creationId="{333FA0D9-48DD-49B7-B134-FCC5F169E3F6}"/>
          </ac:spMkLst>
        </pc:spChg>
      </pc:sldChg>
      <pc:sldChg chg="addSp modSp">
        <pc:chgData name="Bob Larson" userId="e281edbc2470e6ae" providerId="LiveId" clId="{740CCC0F-BC68-4157-BC4C-4C78803B308A}" dt="2021-10-29T14:05:33.520" v="35"/>
        <pc:sldMkLst>
          <pc:docMk/>
          <pc:sldMk cId="3710231120" sldId="282"/>
        </pc:sldMkLst>
        <pc:spChg chg="add mod">
          <ac:chgData name="Bob Larson" userId="e281edbc2470e6ae" providerId="LiveId" clId="{740CCC0F-BC68-4157-BC4C-4C78803B308A}" dt="2021-10-29T14:05:33.520" v="35"/>
          <ac:spMkLst>
            <pc:docMk/>
            <pc:sldMk cId="3710231120" sldId="282"/>
            <ac:spMk id="3" creationId="{80CF2280-8786-4004-A4C9-8B6D65981FAE}"/>
          </ac:spMkLst>
        </pc:spChg>
      </pc:sldChg>
      <pc:sldChg chg="addSp modSp">
        <pc:chgData name="Bob Larson" userId="e281edbc2470e6ae" providerId="LiveId" clId="{740CCC0F-BC68-4157-BC4C-4C78803B308A}" dt="2021-10-29T14:05:34.776" v="36"/>
        <pc:sldMkLst>
          <pc:docMk/>
          <pc:sldMk cId="3661673752" sldId="283"/>
        </pc:sldMkLst>
        <pc:spChg chg="add mod">
          <ac:chgData name="Bob Larson" userId="e281edbc2470e6ae" providerId="LiveId" clId="{740CCC0F-BC68-4157-BC4C-4C78803B308A}" dt="2021-10-29T14:05:34.776" v="36"/>
          <ac:spMkLst>
            <pc:docMk/>
            <pc:sldMk cId="3661673752" sldId="283"/>
            <ac:spMk id="3" creationId="{33D68820-5620-4BE7-BD11-CD1230A3C1BC}"/>
          </ac:spMkLst>
        </pc:spChg>
      </pc:sldChg>
      <pc:sldChg chg="addSp modSp">
        <pc:chgData name="Bob Larson" userId="e281edbc2470e6ae" providerId="LiveId" clId="{740CCC0F-BC68-4157-BC4C-4C78803B308A}" dt="2021-10-29T14:05:36.041" v="37"/>
        <pc:sldMkLst>
          <pc:docMk/>
          <pc:sldMk cId="51397707" sldId="284"/>
        </pc:sldMkLst>
        <pc:spChg chg="add mod">
          <ac:chgData name="Bob Larson" userId="e281edbc2470e6ae" providerId="LiveId" clId="{740CCC0F-BC68-4157-BC4C-4C78803B308A}" dt="2021-10-29T14:05:36.041" v="37"/>
          <ac:spMkLst>
            <pc:docMk/>
            <pc:sldMk cId="51397707" sldId="284"/>
            <ac:spMk id="3" creationId="{88594188-E1C4-49FE-88AF-A7B343B25D08}"/>
          </ac:spMkLst>
        </pc:spChg>
      </pc:sldChg>
      <pc:sldChg chg="addSp modSp">
        <pc:chgData name="Bob Larson" userId="e281edbc2470e6ae" providerId="LiveId" clId="{740CCC0F-BC68-4157-BC4C-4C78803B308A}" dt="2021-10-29T14:05:43.361" v="38"/>
        <pc:sldMkLst>
          <pc:docMk/>
          <pc:sldMk cId="51397707" sldId="285"/>
        </pc:sldMkLst>
        <pc:spChg chg="add mod">
          <ac:chgData name="Bob Larson" userId="e281edbc2470e6ae" providerId="LiveId" clId="{740CCC0F-BC68-4157-BC4C-4C78803B308A}" dt="2021-10-29T14:05:43.361" v="38"/>
          <ac:spMkLst>
            <pc:docMk/>
            <pc:sldMk cId="51397707" sldId="285"/>
            <ac:spMk id="3" creationId="{78A1C5C2-2DF7-4E4F-B608-48BDE6990DA6}"/>
          </ac:spMkLst>
        </pc:spChg>
      </pc:sldChg>
      <pc:sldChg chg="addSp modSp">
        <pc:chgData name="Bob Larson" userId="e281edbc2470e6ae" providerId="LiveId" clId="{740CCC0F-BC68-4157-BC4C-4C78803B308A}" dt="2021-10-29T14:04:57.224" v="9"/>
        <pc:sldMkLst>
          <pc:docMk/>
          <pc:sldMk cId="51397707" sldId="286"/>
        </pc:sldMkLst>
        <pc:spChg chg="add mod">
          <ac:chgData name="Bob Larson" userId="e281edbc2470e6ae" providerId="LiveId" clId="{740CCC0F-BC68-4157-BC4C-4C78803B308A}" dt="2021-10-29T14:04:57.224" v="9"/>
          <ac:spMkLst>
            <pc:docMk/>
            <pc:sldMk cId="51397707" sldId="286"/>
            <ac:spMk id="3" creationId="{286C2ADB-45C4-4ACA-9CC1-51154687A3B7}"/>
          </ac:spMkLst>
        </pc:spChg>
      </pc:sldChg>
      <pc:sldChg chg="addSp modSp modTransition">
        <pc:chgData name="Bob Larson" userId="e281edbc2470e6ae" providerId="LiveId" clId="{740CCC0F-BC68-4157-BC4C-4C78803B308A}" dt="2021-10-29T14:05:55.814" v="39"/>
        <pc:sldMkLst>
          <pc:docMk/>
          <pc:sldMk cId="51397707" sldId="287"/>
        </pc:sldMkLst>
        <pc:spChg chg="add mod">
          <ac:chgData name="Bob Larson" userId="e281edbc2470e6ae" providerId="LiveId" clId="{740CCC0F-BC68-4157-BC4C-4C78803B308A}" dt="2021-10-29T14:04:49.312" v="5"/>
          <ac:spMkLst>
            <pc:docMk/>
            <pc:sldMk cId="51397707" sldId="287"/>
            <ac:spMk id="3" creationId="{90FA9066-3A57-413C-8FC5-883C813AFF0C}"/>
          </ac:spMkLst>
        </pc:spChg>
        <pc:spChg chg="add mod">
          <ac:chgData name="Bob Larson" userId="e281edbc2470e6ae" providerId="LiveId" clId="{740CCC0F-BC68-4157-BC4C-4C78803B308A}" dt="2021-10-29T14:04:55.888" v="8"/>
          <ac:spMkLst>
            <pc:docMk/>
            <pc:sldMk cId="51397707" sldId="287"/>
            <ac:spMk id="4" creationId="{CC3BEC13-C06E-4090-9F1A-5F396AE0B638}"/>
          </ac:spMkLst>
        </pc:spChg>
      </pc:sldChg>
      <pc:sldChg chg="addSp modSp modTransition">
        <pc:chgData name="Bob Larson" userId="e281edbc2470e6ae" providerId="LiveId" clId="{740CCC0F-BC68-4157-BC4C-4C78803B308A}" dt="2021-10-29T14:06:00.690" v="40"/>
        <pc:sldMkLst>
          <pc:docMk/>
          <pc:sldMk cId="1206377660" sldId="288"/>
        </pc:sldMkLst>
        <pc:spChg chg="add mod">
          <ac:chgData name="Bob Larson" userId="e281edbc2470e6ae" providerId="LiveId" clId="{740CCC0F-BC68-4157-BC4C-4C78803B308A}" dt="2021-10-29T14:04:54.290" v="7"/>
          <ac:spMkLst>
            <pc:docMk/>
            <pc:sldMk cId="1206377660" sldId="288"/>
            <ac:spMk id="3" creationId="{1F570F67-EB96-4905-A4D0-109BE5984F0A}"/>
          </ac:spMkLst>
        </pc:spChg>
        <pc:picChg chg="mod">
          <ac:chgData name="Bob Larson" userId="e281edbc2470e6ae" providerId="LiveId" clId="{740CCC0F-BC68-4157-BC4C-4C78803B308A}" dt="2021-10-29T14:03:39.500" v="2" actId="14826"/>
          <ac:picMkLst>
            <pc:docMk/>
            <pc:sldMk cId="1206377660" sldId="288"/>
            <ac:picMk id="2" creationId="{00000000-0000-0000-0000-000000000000}"/>
          </ac:picMkLst>
        </pc:picChg>
      </pc:sldChg>
      <pc:sldChg chg="addSp modSp add modTransition">
        <pc:chgData name="Bob Larson" userId="e281edbc2470e6ae" providerId="LiveId" clId="{740CCC0F-BC68-4157-BC4C-4C78803B308A}" dt="2021-10-29T14:06:05.774" v="41"/>
        <pc:sldMkLst>
          <pc:docMk/>
          <pc:sldMk cId="2511492724" sldId="289"/>
        </pc:sldMkLst>
        <pc:spChg chg="add mod">
          <ac:chgData name="Bob Larson" userId="e281edbc2470e6ae" providerId="LiveId" clId="{740CCC0F-BC68-4157-BC4C-4C78803B308A}" dt="2021-10-29T14:04:52.209" v="6"/>
          <ac:spMkLst>
            <pc:docMk/>
            <pc:sldMk cId="2511492724" sldId="289"/>
            <ac:spMk id="3" creationId="{984134A0-F1CB-48D1-820B-D26B60B987AC}"/>
          </ac:spMkLst>
        </pc:spChg>
        <pc:picChg chg="mod">
          <ac:chgData name="Bob Larson" userId="e281edbc2470e6ae" providerId="LiveId" clId="{740CCC0F-BC68-4157-BC4C-4C78803B308A}" dt="2021-10-29T14:03:56.295" v="3" actId="14826"/>
          <ac:picMkLst>
            <pc:docMk/>
            <pc:sldMk cId="2511492724" sldId="289"/>
            <ac:picMk id="2" creationId="{00000000-0000-0000-0000-000000000000}"/>
          </ac:picMkLst>
        </pc:picChg>
      </pc:sldChg>
      <pc:sldChg chg="modSp add">
        <pc:chgData name="Bob Larson" userId="e281edbc2470e6ae" providerId="LiveId" clId="{740CCC0F-BC68-4157-BC4C-4C78803B308A}" dt="2021-10-29T14:04:10.913" v="4" actId="14826"/>
        <pc:sldMkLst>
          <pc:docMk/>
          <pc:sldMk cId="827202652" sldId="290"/>
        </pc:sldMkLst>
        <pc:picChg chg="mod">
          <ac:chgData name="Bob Larson" userId="e281edbc2470e6ae" providerId="LiveId" clId="{740CCC0F-BC68-4157-BC4C-4C78803B308A}" dt="2021-10-29T14:04:10.913" v="4" actId="14826"/>
          <ac:picMkLst>
            <pc:docMk/>
            <pc:sldMk cId="827202652" sldId="290"/>
            <ac:picMk id="2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7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1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2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3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5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7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7FBE-9455-41CC-9013-22723D78B1FB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B7FBE-9455-41CC-9013-22723D78B1FB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60A4B-DCF4-40A2-959E-FFB6296123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8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5F19D3-3F14-4589-93DE-D23734A02470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38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E76F2C-6E6C-446D-A637-5D2C31F77ACF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0022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585C9E-78EC-42F1-9399-B5FE88B812E5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5535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BC4C6C-FB18-40C2-A753-1D91E9E0DC23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7460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4CEEF0-04B3-4C35-871D-6C7D09B49994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8868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EDB15D-E29A-4655-AA9C-B12E850A4FB3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955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F38B9E-6E0F-4413-9FF7-D34E41076576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1843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4E4DB9-F4DF-4394-9959-B5CA1A0DB92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8868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4822CB-7822-4D49-992E-9BEBF4B8B15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955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75398D-F7BE-4B39-86B9-6060A1F3693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1843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68280E-3AE7-4BA5-90FC-33DBB230BE45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8868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FCF34E-9799-4377-9D39-EB5C9EBF383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7427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56BFD3-964C-473A-8BEE-2077437FD3B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955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3B51FB-03BE-4059-8D23-0FC6C2C9CA1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1843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1BC246-0C28-4CEE-BB46-DE3F7333B88F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8868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2F36C-4065-4E2B-8AD7-80FE077CF872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955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ED5CA4-DD5C-44DA-9C0D-6E77ADA5625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1843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3FA0D9-48DD-49B7-B134-FCC5F169E3F6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71023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CF2280-8786-4004-A4C9-8B6D65981FA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71023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D68820-5620-4BE7-BD11-CD1230A3C1BC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66167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594188-E1C4-49FE-88AF-A7B343B25D08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5139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A1C5C2-2DF7-4E4F-B608-48BDE6990DA6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5139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FDCB77-1FF5-4E71-B7C4-CE5D4095870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838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6C2ADB-45C4-4ACA-9CC1-51154687A3B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5139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7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FA9066-3A57-413C-8FC5-883C813AFF0C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3BEC13-C06E-4090-9F1A-5F396AE0B638}"/>
              </a:ext>
            </a:extLst>
          </p:cNvPr>
          <p:cNvSpPr txBox="1"/>
          <p:nvPr/>
        </p:nvSpPr>
        <p:spPr>
          <a:xfrm>
            <a:off x="990600" y="59436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5139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70" y="0"/>
            <a:ext cx="8875057" cy="6857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570F67-EB96-4905-A4D0-109BE5984F0A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0637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70" y="0"/>
            <a:ext cx="8875057" cy="6857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4134A0-F1CB-48D1-820B-D26B60B987AC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51149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70" y="0"/>
            <a:ext cx="887505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325002-1CC0-48B5-9C11-A7CD15870884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5833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33A708-E50F-400A-8CFD-AE10E89B3C7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92049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603475-7553-4E20-9EAC-45B770C48060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1368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BB7D58-1F61-433E-8DCC-C5A3C965C09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4259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AD1CBF-333E-46CA-9F63-24B6C6811C6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35852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BAF06B-99E4-4060-9E35-BCA3D26A5C8C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9618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578</Words>
  <Application>Microsoft Office PowerPoint</Application>
  <PresentationFormat>On-screen Show (4:3)</PresentationFormat>
  <Paragraphs>68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NADP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 map of annual Precipitation, USA, 1986-2011</dc:title>
  <dc:creator>NADP</dc:creator>
  <cp:lastModifiedBy>Bob Larson</cp:lastModifiedBy>
  <cp:revision>9</cp:revision>
  <dcterms:created xsi:type="dcterms:W3CDTF">2012-04-30T19:48:36Z</dcterms:created>
  <dcterms:modified xsi:type="dcterms:W3CDTF">2021-10-29T14:06:09Z</dcterms:modified>
</cp:coreProperties>
</file>