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3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D2EB5B0-AFDA-4A24-A44B-CA84F8A97C76}" v="63" dt="2021-10-28T19:28:32.3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b Larson" userId="e281edbc2470e6ae" providerId="LiveId" clId="{FD2EB5B0-AFDA-4A24-A44B-CA84F8A97C76}"/>
    <pc:docChg chg="undo custSel modSld">
      <pc:chgData name="Bob Larson" userId="e281edbc2470e6ae" providerId="LiveId" clId="{FD2EB5B0-AFDA-4A24-A44B-CA84F8A97C76}" dt="2021-10-28T19:28:32.362" v="77"/>
      <pc:docMkLst>
        <pc:docMk/>
      </pc:docMkLst>
      <pc:sldChg chg="addSp modSp">
        <pc:chgData name="Bob Larson" userId="e281edbc2470e6ae" providerId="LiveId" clId="{FD2EB5B0-AFDA-4A24-A44B-CA84F8A97C76}" dt="2021-10-28T19:19:29.706" v="41"/>
        <pc:sldMkLst>
          <pc:docMk/>
          <pc:sldMk cId="3025027648" sldId="257"/>
        </pc:sldMkLst>
        <pc:picChg chg="add mod">
          <ac:chgData name="Bob Larson" userId="e281edbc2470e6ae" providerId="LiveId" clId="{FD2EB5B0-AFDA-4A24-A44B-CA84F8A97C76}" dt="2021-10-28T19:19:29.706" v="41"/>
          <ac:picMkLst>
            <pc:docMk/>
            <pc:sldMk cId="3025027648" sldId="257"/>
            <ac:picMk id="3" creationId="{3AA6B563-922A-4551-AEA0-6A6C9F2209D6}"/>
          </ac:picMkLst>
        </pc:picChg>
      </pc:sldChg>
      <pc:sldChg chg="addSp modSp">
        <pc:chgData name="Bob Larson" userId="e281edbc2470e6ae" providerId="LiveId" clId="{FD2EB5B0-AFDA-4A24-A44B-CA84F8A97C76}" dt="2021-10-28T19:19:27.722" v="40"/>
        <pc:sldMkLst>
          <pc:docMk/>
          <pc:sldMk cId="4198706799" sldId="258"/>
        </pc:sldMkLst>
        <pc:picChg chg="add mod">
          <ac:chgData name="Bob Larson" userId="e281edbc2470e6ae" providerId="LiveId" clId="{FD2EB5B0-AFDA-4A24-A44B-CA84F8A97C76}" dt="2021-10-28T19:19:27.722" v="40"/>
          <ac:picMkLst>
            <pc:docMk/>
            <pc:sldMk cId="4198706799" sldId="258"/>
            <ac:picMk id="3" creationId="{23E512C6-6393-480E-8784-7FEDA4E4FCB0}"/>
          </ac:picMkLst>
        </pc:picChg>
      </pc:sldChg>
      <pc:sldChg chg="addSp delSp modSp mod">
        <pc:chgData name="Bob Larson" userId="e281edbc2470e6ae" providerId="LiveId" clId="{FD2EB5B0-AFDA-4A24-A44B-CA84F8A97C76}" dt="2021-10-28T19:28:32.362" v="77"/>
        <pc:sldMkLst>
          <pc:docMk/>
          <pc:sldMk cId="2260819796" sldId="259"/>
        </pc:sldMkLst>
        <pc:picChg chg="add del mod">
          <ac:chgData name="Bob Larson" userId="e281edbc2470e6ae" providerId="LiveId" clId="{FD2EB5B0-AFDA-4A24-A44B-CA84F8A97C76}" dt="2021-10-28T19:28:30.285" v="76" actId="478"/>
          <ac:picMkLst>
            <pc:docMk/>
            <pc:sldMk cId="2260819796" sldId="259"/>
            <ac:picMk id="3" creationId="{D2A8173E-4710-4288-8341-FECE18802D40}"/>
          </ac:picMkLst>
        </pc:picChg>
        <pc:picChg chg="add del mod">
          <ac:chgData name="Bob Larson" userId="e281edbc2470e6ae" providerId="LiveId" clId="{FD2EB5B0-AFDA-4A24-A44B-CA84F8A97C76}" dt="2021-10-28T19:28:27.693" v="74" actId="478"/>
          <ac:picMkLst>
            <pc:docMk/>
            <pc:sldMk cId="2260819796" sldId="259"/>
            <ac:picMk id="4" creationId="{109CDE40-5F0B-46B8-BFCC-502E38BDCF30}"/>
          </ac:picMkLst>
        </pc:picChg>
        <pc:picChg chg="add mod">
          <ac:chgData name="Bob Larson" userId="e281edbc2470e6ae" providerId="LiveId" clId="{FD2EB5B0-AFDA-4A24-A44B-CA84F8A97C76}" dt="2021-10-28T19:28:32.362" v="77"/>
          <ac:picMkLst>
            <pc:docMk/>
            <pc:sldMk cId="2260819796" sldId="259"/>
            <ac:picMk id="5" creationId="{913F0F59-9A94-4625-BB6F-EDE54DB6E649}"/>
          </ac:picMkLst>
        </pc:picChg>
      </pc:sldChg>
      <pc:sldChg chg="addSp modSp">
        <pc:chgData name="Bob Larson" userId="e281edbc2470e6ae" providerId="LiveId" clId="{FD2EB5B0-AFDA-4A24-A44B-CA84F8A97C76}" dt="2021-10-28T19:23:05.938" v="69"/>
        <pc:sldMkLst>
          <pc:docMk/>
          <pc:sldMk cId="921540326" sldId="260"/>
        </pc:sldMkLst>
        <pc:picChg chg="add mod">
          <ac:chgData name="Bob Larson" userId="e281edbc2470e6ae" providerId="LiveId" clId="{FD2EB5B0-AFDA-4A24-A44B-CA84F8A97C76}" dt="2021-10-28T19:23:05.938" v="69"/>
          <ac:picMkLst>
            <pc:docMk/>
            <pc:sldMk cId="921540326" sldId="260"/>
            <ac:picMk id="3" creationId="{CC90A309-95E2-4EC8-BC19-15CA770377D9}"/>
          </ac:picMkLst>
        </pc:picChg>
      </pc:sldChg>
      <pc:sldChg chg="addSp modSp">
        <pc:chgData name="Bob Larson" userId="e281edbc2470e6ae" providerId="LiveId" clId="{FD2EB5B0-AFDA-4A24-A44B-CA84F8A97C76}" dt="2021-10-28T19:23:12.073" v="70"/>
        <pc:sldMkLst>
          <pc:docMk/>
          <pc:sldMk cId="898162825" sldId="261"/>
        </pc:sldMkLst>
        <pc:picChg chg="add mod">
          <ac:chgData name="Bob Larson" userId="e281edbc2470e6ae" providerId="LiveId" clId="{FD2EB5B0-AFDA-4A24-A44B-CA84F8A97C76}" dt="2021-10-28T19:23:12.073" v="70"/>
          <ac:picMkLst>
            <pc:docMk/>
            <pc:sldMk cId="898162825" sldId="261"/>
            <ac:picMk id="3" creationId="{C1F1AC09-76AD-40DB-8DF9-0A62F29397BF}"/>
          </ac:picMkLst>
        </pc:picChg>
      </pc:sldChg>
      <pc:sldChg chg="addSp delSp modSp">
        <pc:chgData name="Bob Larson" userId="e281edbc2470e6ae" providerId="LiveId" clId="{FD2EB5B0-AFDA-4A24-A44B-CA84F8A97C76}" dt="2021-10-28T19:23:15.658" v="71"/>
        <pc:sldMkLst>
          <pc:docMk/>
          <pc:sldMk cId="3445828028" sldId="262"/>
        </pc:sldMkLst>
        <pc:picChg chg="add mod">
          <ac:chgData name="Bob Larson" userId="e281edbc2470e6ae" providerId="LiveId" clId="{FD2EB5B0-AFDA-4A24-A44B-CA84F8A97C76}" dt="2021-10-28T19:19:03.899" v="34"/>
          <ac:picMkLst>
            <pc:docMk/>
            <pc:sldMk cId="3445828028" sldId="262"/>
            <ac:picMk id="3" creationId="{35BA2099-A4E6-4FDA-86F1-10D875070215}"/>
          </ac:picMkLst>
        </pc:picChg>
        <pc:picChg chg="add del mod">
          <ac:chgData name="Bob Larson" userId="e281edbc2470e6ae" providerId="LiveId" clId="{FD2EB5B0-AFDA-4A24-A44B-CA84F8A97C76}" dt="2021-10-28T19:19:14.543" v="38"/>
          <ac:picMkLst>
            <pc:docMk/>
            <pc:sldMk cId="3445828028" sldId="262"/>
            <ac:picMk id="4" creationId="{320DB87B-2FC9-4F3D-BD65-21F568635073}"/>
          </ac:picMkLst>
        </pc:picChg>
        <pc:picChg chg="add del mod">
          <ac:chgData name="Bob Larson" userId="e281edbc2470e6ae" providerId="LiveId" clId="{FD2EB5B0-AFDA-4A24-A44B-CA84F8A97C76}" dt="2021-10-28T19:19:12.321" v="37"/>
          <ac:picMkLst>
            <pc:docMk/>
            <pc:sldMk cId="3445828028" sldId="262"/>
            <ac:picMk id="5" creationId="{0992747B-69DB-4D4C-B9E2-F6134F581882}"/>
          </ac:picMkLst>
        </pc:picChg>
        <pc:picChg chg="add mod">
          <ac:chgData name="Bob Larson" userId="e281edbc2470e6ae" providerId="LiveId" clId="{FD2EB5B0-AFDA-4A24-A44B-CA84F8A97C76}" dt="2021-10-28T19:23:15.658" v="71"/>
          <ac:picMkLst>
            <pc:docMk/>
            <pc:sldMk cId="3445828028" sldId="262"/>
            <ac:picMk id="6" creationId="{2C2B652A-E765-402E-9C80-46F65E93BEF7}"/>
          </ac:picMkLst>
        </pc:picChg>
      </pc:sldChg>
      <pc:sldChg chg="addSp modSp">
        <pc:chgData name="Bob Larson" userId="e281edbc2470e6ae" providerId="LiveId" clId="{FD2EB5B0-AFDA-4A24-A44B-CA84F8A97C76}" dt="2021-10-28T19:19:02.178" v="33"/>
        <pc:sldMkLst>
          <pc:docMk/>
          <pc:sldMk cId="921540326" sldId="263"/>
        </pc:sldMkLst>
        <pc:picChg chg="add mod">
          <ac:chgData name="Bob Larson" userId="e281edbc2470e6ae" providerId="LiveId" clId="{FD2EB5B0-AFDA-4A24-A44B-CA84F8A97C76}" dt="2021-10-28T19:19:02.178" v="33"/>
          <ac:picMkLst>
            <pc:docMk/>
            <pc:sldMk cId="921540326" sldId="263"/>
            <ac:picMk id="3" creationId="{63B008DE-5113-4B8B-BEEF-6BE0EC12CEC6}"/>
          </ac:picMkLst>
        </pc:picChg>
      </pc:sldChg>
      <pc:sldChg chg="addSp modSp">
        <pc:chgData name="Bob Larson" userId="e281edbc2470e6ae" providerId="LiveId" clId="{FD2EB5B0-AFDA-4A24-A44B-CA84F8A97C76}" dt="2021-10-28T19:19:00.323" v="32"/>
        <pc:sldMkLst>
          <pc:docMk/>
          <pc:sldMk cId="898162825" sldId="264"/>
        </pc:sldMkLst>
        <pc:picChg chg="add mod">
          <ac:chgData name="Bob Larson" userId="e281edbc2470e6ae" providerId="LiveId" clId="{FD2EB5B0-AFDA-4A24-A44B-CA84F8A97C76}" dt="2021-10-28T19:19:00.323" v="32"/>
          <ac:picMkLst>
            <pc:docMk/>
            <pc:sldMk cId="898162825" sldId="264"/>
            <ac:picMk id="3" creationId="{2D6B590D-276E-4A44-B422-7BECD7FE4F92}"/>
          </ac:picMkLst>
        </pc:picChg>
      </pc:sldChg>
      <pc:sldChg chg="addSp modSp">
        <pc:chgData name="Bob Larson" userId="e281edbc2470e6ae" providerId="LiveId" clId="{FD2EB5B0-AFDA-4A24-A44B-CA84F8A97C76}" dt="2021-10-28T19:18:58.530" v="31"/>
        <pc:sldMkLst>
          <pc:docMk/>
          <pc:sldMk cId="3445828028" sldId="265"/>
        </pc:sldMkLst>
        <pc:picChg chg="add mod">
          <ac:chgData name="Bob Larson" userId="e281edbc2470e6ae" providerId="LiveId" clId="{FD2EB5B0-AFDA-4A24-A44B-CA84F8A97C76}" dt="2021-10-28T19:18:58.530" v="31"/>
          <ac:picMkLst>
            <pc:docMk/>
            <pc:sldMk cId="3445828028" sldId="265"/>
            <ac:picMk id="3" creationId="{96085125-584E-45D3-BB10-0B77E449A1B6}"/>
          </ac:picMkLst>
        </pc:picChg>
      </pc:sldChg>
      <pc:sldChg chg="addSp modSp">
        <pc:chgData name="Bob Larson" userId="e281edbc2470e6ae" providerId="LiveId" clId="{FD2EB5B0-AFDA-4A24-A44B-CA84F8A97C76}" dt="2021-10-28T19:18:56.651" v="30"/>
        <pc:sldMkLst>
          <pc:docMk/>
          <pc:sldMk cId="921540326" sldId="266"/>
        </pc:sldMkLst>
        <pc:picChg chg="add mod">
          <ac:chgData name="Bob Larson" userId="e281edbc2470e6ae" providerId="LiveId" clId="{FD2EB5B0-AFDA-4A24-A44B-CA84F8A97C76}" dt="2021-10-28T19:18:56.651" v="30"/>
          <ac:picMkLst>
            <pc:docMk/>
            <pc:sldMk cId="921540326" sldId="266"/>
            <ac:picMk id="3" creationId="{6339C80D-3D8E-4351-8B08-2F5C459C003D}"/>
          </ac:picMkLst>
        </pc:picChg>
      </pc:sldChg>
      <pc:sldChg chg="addSp modSp">
        <pc:chgData name="Bob Larson" userId="e281edbc2470e6ae" providerId="LiveId" clId="{FD2EB5B0-AFDA-4A24-A44B-CA84F8A97C76}" dt="2021-10-28T19:18:54.427" v="29"/>
        <pc:sldMkLst>
          <pc:docMk/>
          <pc:sldMk cId="898162825" sldId="267"/>
        </pc:sldMkLst>
        <pc:picChg chg="add mod">
          <ac:chgData name="Bob Larson" userId="e281edbc2470e6ae" providerId="LiveId" clId="{FD2EB5B0-AFDA-4A24-A44B-CA84F8A97C76}" dt="2021-10-28T19:18:54.427" v="29"/>
          <ac:picMkLst>
            <pc:docMk/>
            <pc:sldMk cId="898162825" sldId="267"/>
            <ac:picMk id="3" creationId="{44D67B39-CDFC-4D42-AFB6-8FEF4B2028D0}"/>
          </ac:picMkLst>
        </pc:picChg>
      </pc:sldChg>
      <pc:sldChg chg="addSp modSp">
        <pc:chgData name="Bob Larson" userId="e281edbc2470e6ae" providerId="LiveId" clId="{FD2EB5B0-AFDA-4A24-A44B-CA84F8A97C76}" dt="2021-10-28T19:18:52.627" v="28"/>
        <pc:sldMkLst>
          <pc:docMk/>
          <pc:sldMk cId="3445828028" sldId="268"/>
        </pc:sldMkLst>
        <pc:picChg chg="add mod">
          <ac:chgData name="Bob Larson" userId="e281edbc2470e6ae" providerId="LiveId" clId="{FD2EB5B0-AFDA-4A24-A44B-CA84F8A97C76}" dt="2021-10-28T19:18:52.627" v="28"/>
          <ac:picMkLst>
            <pc:docMk/>
            <pc:sldMk cId="3445828028" sldId="268"/>
            <ac:picMk id="3" creationId="{A16B3788-D79F-434B-84B1-BE9F3603D423}"/>
          </ac:picMkLst>
        </pc:picChg>
      </pc:sldChg>
      <pc:sldChg chg="addSp modSp">
        <pc:chgData name="Bob Larson" userId="e281edbc2470e6ae" providerId="LiveId" clId="{FD2EB5B0-AFDA-4A24-A44B-CA84F8A97C76}" dt="2021-10-28T19:18:50.003" v="27"/>
        <pc:sldMkLst>
          <pc:docMk/>
          <pc:sldMk cId="921540326" sldId="269"/>
        </pc:sldMkLst>
        <pc:picChg chg="add mod">
          <ac:chgData name="Bob Larson" userId="e281edbc2470e6ae" providerId="LiveId" clId="{FD2EB5B0-AFDA-4A24-A44B-CA84F8A97C76}" dt="2021-10-28T19:18:50.003" v="27"/>
          <ac:picMkLst>
            <pc:docMk/>
            <pc:sldMk cId="921540326" sldId="269"/>
            <ac:picMk id="3" creationId="{5EB9A7D0-9D08-4607-A845-C79F726AE482}"/>
          </ac:picMkLst>
        </pc:picChg>
      </pc:sldChg>
      <pc:sldChg chg="addSp modSp">
        <pc:chgData name="Bob Larson" userId="e281edbc2470e6ae" providerId="LiveId" clId="{FD2EB5B0-AFDA-4A24-A44B-CA84F8A97C76}" dt="2021-10-28T19:18:48.338" v="26"/>
        <pc:sldMkLst>
          <pc:docMk/>
          <pc:sldMk cId="898162825" sldId="270"/>
        </pc:sldMkLst>
        <pc:picChg chg="add mod">
          <ac:chgData name="Bob Larson" userId="e281edbc2470e6ae" providerId="LiveId" clId="{FD2EB5B0-AFDA-4A24-A44B-CA84F8A97C76}" dt="2021-10-28T19:18:48.338" v="26"/>
          <ac:picMkLst>
            <pc:docMk/>
            <pc:sldMk cId="898162825" sldId="270"/>
            <ac:picMk id="3" creationId="{6AFB11DE-2FD7-476C-AB41-77A313C21944}"/>
          </ac:picMkLst>
        </pc:picChg>
      </pc:sldChg>
      <pc:sldChg chg="addSp modSp">
        <pc:chgData name="Bob Larson" userId="e281edbc2470e6ae" providerId="LiveId" clId="{FD2EB5B0-AFDA-4A24-A44B-CA84F8A97C76}" dt="2021-10-28T19:18:45.531" v="25"/>
        <pc:sldMkLst>
          <pc:docMk/>
          <pc:sldMk cId="3445828028" sldId="271"/>
        </pc:sldMkLst>
        <pc:picChg chg="add mod">
          <ac:chgData name="Bob Larson" userId="e281edbc2470e6ae" providerId="LiveId" clId="{FD2EB5B0-AFDA-4A24-A44B-CA84F8A97C76}" dt="2021-10-28T19:18:45.531" v="25"/>
          <ac:picMkLst>
            <pc:docMk/>
            <pc:sldMk cId="3445828028" sldId="271"/>
            <ac:picMk id="3" creationId="{4869CBA1-F65A-44DF-9075-56B6A7A96E06}"/>
          </ac:picMkLst>
        </pc:picChg>
      </pc:sldChg>
      <pc:sldChg chg="addSp modSp">
        <pc:chgData name="Bob Larson" userId="e281edbc2470e6ae" providerId="LiveId" clId="{FD2EB5B0-AFDA-4A24-A44B-CA84F8A97C76}" dt="2021-10-28T19:21:06.243" v="63"/>
        <pc:sldMkLst>
          <pc:docMk/>
          <pc:sldMk cId="2703943069" sldId="272"/>
        </pc:sldMkLst>
        <pc:picChg chg="add mod">
          <ac:chgData name="Bob Larson" userId="e281edbc2470e6ae" providerId="LiveId" clId="{FD2EB5B0-AFDA-4A24-A44B-CA84F8A97C76}" dt="2021-10-28T19:21:06.243" v="63"/>
          <ac:picMkLst>
            <pc:docMk/>
            <pc:sldMk cId="2703943069" sldId="272"/>
            <ac:picMk id="3" creationId="{349B6E53-BE53-4169-A4C8-ADB5276654F2}"/>
          </ac:picMkLst>
        </pc:picChg>
      </pc:sldChg>
      <pc:sldChg chg="addSp modSp">
        <pc:chgData name="Bob Larson" userId="e281edbc2470e6ae" providerId="LiveId" clId="{FD2EB5B0-AFDA-4A24-A44B-CA84F8A97C76}" dt="2021-10-28T19:21:04.699" v="62"/>
        <pc:sldMkLst>
          <pc:docMk/>
          <pc:sldMk cId="2620552246" sldId="273"/>
        </pc:sldMkLst>
        <pc:picChg chg="add mod">
          <ac:chgData name="Bob Larson" userId="e281edbc2470e6ae" providerId="LiveId" clId="{FD2EB5B0-AFDA-4A24-A44B-CA84F8A97C76}" dt="2021-10-28T19:19:46.363" v="49"/>
          <ac:picMkLst>
            <pc:docMk/>
            <pc:sldMk cId="2620552246" sldId="273"/>
            <ac:picMk id="3" creationId="{B53D0B3F-FCDD-43EE-BDAE-3D6FC52F44C0}"/>
          </ac:picMkLst>
        </pc:picChg>
        <pc:picChg chg="add mod">
          <ac:chgData name="Bob Larson" userId="e281edbc2470e6ae" providerId="LiveId" clId="{FD2EB5B0-AFDA-4A24-A44B-CA84F8A97C76}" dt="2021-10-28T19:21:04.699" v="62"/>
          <ac:picMkLst>
            <pc:docMk/>
            <pc:sldMk cId="2620552246" sldId="273"/>
            <ac:picMk id="4" creationId="{BDF164CF-0E52-4FE4-8BDD-A5F9548FCABC}"/>
          </ac:picMkLst>
        </pc:picChg>
      </pc:sldChg>
      <pc:sldChg chg="addSp modSp">
        <pc:chgData name="Bob Larson" userId="e281edbc2470e6ae" providerId="LiveId" clId="{FD2EB5B0-AFDA-4A24-A44B-CA84F8A97C76}" dt="2021-10-28T19:24:01.594" v="72"/>
        <pc:sldMkLst>
          <pc:docMk/>
          <pc:sldMk cId="3072847679" sldId="274"/>
        </pc:sldMkLst>
        <pc:picChg chg="add mod">
          <ac:chgData name="Bob Larson" userId="e281edbc2470e6ae" providerId="LiveId" clId="{FD2EB5B0-AFDA-4A24-A44B-CA84F8A97C76}" dt="2021-10-28T19:20:11.995" v="52"/>
          <ac:picMkLst>
            <pc:docMk/>
            <pc:sldMk cId="3072847679" sldId="274"/>
            <ac:picMk id="3" creationId="{6216EA69-2D2C-42DF-AE59-DAD0325F0A3D}"/>
          </ac:picMkLst>
        </pc:picChg>
        <pc:picChg chg="add mod">
          <ac:chgData name="Bob Larson" userId="e281edbc2470e6ae" providerId="LiveId" clId="{FD2EB5B0-AFDA-4A24-A44B-CA84F8A97C76}" dt="2021-10-28T19:24:01.594" v="72"/>
          <ac:picMkLst>
            <pc:docMk/>
            <pc:sldMk cId="3072847679" sldId="274"/>
            <ac:picMk id="4" creationId="{30CAB061-F0E2-475C-862A-B39BACC63BBB}"/>
          </ac:picMkLst>
        </pc:picChg>
      </pc:sldChg>
      <pc:sldChg chg="addSp delSp modSp mod">
        <pc:chgData name="Bob Larson" userId="e281edbc2470e6ae" providerId="LiveId" clId="{FD2EB5B0-AFDA-4A24-A44B-CA84F8A97C76}" dt="2021-10-28T19:20:54.882" v="61"/>
        <pc:sldMkLst>
          <pc:docMk/>
          <pc:sldMk cId="2240875293" sldId="275"/>
        </pc:sldMkLst>
        <pc:picChg chg="add del mod">
          <ac:chgData name="Bob Larson" userId="e281edbc2470e6ae" providerId="LiveId" clId="{FD2EB5B0-AFDA-4A24-A44B-CA84F8A97C76}" dt="2021-10-28T19:20:44.030" v="59" actId="478"/>
          <ac:picMkLst>
            <pc:docMk/>
            <pc:sldMk cId="2240875293" sldId="275"/>
            <ac:picMk id="3" creationId="{96319221-799E-43C1-AA90-93A0B841440F}"/>
          </ac:picMkLst>
        </pc:picChg>
        <pc:picChg chg="add del mod">
          <ac:chgData name="Bob Larson" userId="e281edbc2470e6ae" providerId="LiveId" clId="{FD2EB5B0-AFDA-4A24-A44B-CA84F8A97C76}" dt="2021-10-28T19:19:55.205" v="50" actId="478"/>
          <ac:picMkLst>
            <pc:docMk/>
            <pc:sldMk cId="2240875293" sldId="275"/>
            <ac:picMk id="4" creationId="{CB05EE94-48D9-4D2A-BFC4-E230427027D1}"/>
          </ac:picMkLst>
        </pc:picChg>
        <pc:picChg chg="add del mod">
          <ac:chgData name="Bob Larson" userId="e281edbc2470e6ae" providerId="LiveId" clId="{FD2EB5B0-AFDA-4A24-A44B-CA84F8A97C76}" dt="2021-10-28T19:20:41.517" v="58" actId="478"/>
          <ac:picMkLst>
            <pc:docMk/>
            <pc:sldMk cId="2240875293" sldId="275"/>
            <ac:picMk id="5" creationId="{13127B97-EA85-4CB6-849C-D07482AE6AF4}"/>
          </ac:picMkLst>
        </pc:picChg>
        <pc:picChg chg="add mod">
          <ac:chgData name="Bob Larson" userId="e281edbc2470e6ae" providerId="LiveId" clId="{FD2EB5B0-AFDA-4A24-A44B-CA84F8A97C76}" dt="2021-10-28T19:20:54.882" v="61"/>
          <ac:picMkLst>
            <pc:docMk/>
            <pc:sldMk cId="2240875293" sldId="275"/>
            <ac:picMk id="6" creationId="{246E103E-9567-466F-9243-6CB9DDEDBFDE}"/>
          </ac:picMkLst>
        </pc:picChg>
      </pc:sldChg>
      <pc:sldChg chg="addSp modSp mod">
        <pc:chgData name="Bob Larson" userId="e281edbc2470e6ae" providerId="LiveId" clId="{FD2EB5B0-AFDA-4A24-A44B-CA84F8A97C76}" dt="2021-10-28T19:20:49.621" v="60" actId="1076"/>
        <pc:sldMkLst>
          <pc:docMk/>
          <pc:sldMk cId="2728547440" sldId="276"/>
        </pc:sldMkLst>
        <pc:picChg chg="add mod">
          <ac:chgData name="Bob Larson" userId="e281edbc2470e6ae" providerId="LiveId" clId="{FD2EB5B0-AFDA-4A24-A44B-CA84F8A97C76}" dt="2021-10-28T19:20:49.621" v="60" actId="1076"/>
          <ac:picMkLst>
            <pc:docMk/>
            <pc:sldMk cId="2728547440" sldId="276"/>
            <ac:picMk id="3" creationId="{3D019A23-6354-4B9B-926A-7E5B1F037DA3}"/>
          </ac:picMkLst>
        </pc:picChg>
      </pc:sldChg>
      <pc:sldChg chg="addSp modSp">
        <pc:chgData name="Bob Larson" userId="e281edbc2470e6ae" providerId="LiveId" clId="{FD2EB5B0-AFDA-4A24-A44B-CA84F8A97C76}" dt="2021-10-28T19:19:37.203" v="45"/>
        <pc:sldMkLst>
          <pc:docMk/>
          <pc:sldMk cId="4253769610" sldId="277"/>
        </pc:sldMkLst>
        <pc:picChg chg="add mod">
          <ac:chgData name="Bob Larson" userId="e281edbc2470e6ae" providerId="LiveId" clId="{FD2EB5B0-AFDA-4A24-A44B-CA84F8A97C76}" dt="2021-10-28T19:19:37.203" v="45"/>
          <ac:picMkLst>
            <pc:docMk/>
            <pc:sldMk cId="4253769610" sldId="277"/>
            <ac:picMk id="3" creationId="{62C6C988-1A81-4C49-A6FD-16649EA888D0}"/>
          </ac:picMkLst>
        </pc:picChg>
      </pc:sldChg>
      <pc:sldChg chg="addSp modSp">
        <pc:chgData name="Bob Larson" userId="e281edbc2470e6ae" providerId="LiveId" clId="{FD2EB5B0-AFDA-4A24-A44B-CA84F8A97C76}" dt="2021-10-28T19:19:34.794" v="44"/>
        <pc:sldMkLst>
          <pc:docMk/>
          <pc:sldMk cId="387982267" sldId="278"/>
        </pc:sldMkLst>
        <pc:picChg chg="add mod">
          <ac:chgData name="Bob Larson" userId="e281edbc2470e6ae" providerId="LiveId" clId="{FD2EB5B0-AFDA-4A24-A44B-CA84F8A97C76}" dt="2021-10-28T19:19:34.794" v="44"/>
          <ac:picMkLst>
            <pc:docMk/>
            <pc:sldMk cId="387982267" sldId="278"/>
            <ac:picMk id="3" creationId="{6F8CC673-BBD9-4F61-B6E2-3A02A0059ACE}"/>
          </ac:picMkLst>
        </pc:picChg>
      </pc:sldChg>
      <pc:sldChg chg="addSp modSp">
        <pc:chgData name="Bob Larson" userId="e281edbc2470e6ae" providerId="LiveId" clId="{FD2EB5B0-AFDA-4A24-A44B-CA84F8A97C76}" dt="2021-10-28T19:19:32.906" v="43"/>
        <pc:sldMkLst>
          <pc:docMk/>
          <pc:sldMk cId="2858777173" sldId="279"/>
        </pc:sldMkLst>
        <pc:picChg chg="add mod">
          <ac:chgData name="Bob Larson" userId="e281edbc2470e6ae" providerId="LiveId" clId="{FD2EB5B0-AFDA-4A24-A44B-CA84F8A97C76}" dt="2021-10-28T19:19:32.906" v="43"/>
          <ac:picMkLst>
            <pc:docMk/>
            <pc:sldMk cId="2858777173" sldId="279"/>
            <ac:picMk id="3" creationId="{763C8C18-ABD5-4D63-8E82-DAF6DA2235E8}"/>
          </ac:picMkLst>
        </pc:picChg>
      </pc:sldChg>
      <pc:sldChg chg="addSp modSp">
        <pc:chgData name="Bob Larson" userId="e281edbc2470e6ae" providerId="LiveId" clId="{FD2EB5B0-AFDA-4A24-A44B-CA84F8A97C76}" dt="2021-10-28T19:19:30.771" v="42"/>
        <pc:sldMkLst>
          <pc:docMk/>
          <pc:sldMk cId="3627804253" sldId="280"/>
        </pc:sldMkLst>
        <pc:picChg chg="add mod">
          <ac:chgData name="Bob Larson" userId="e281edbc2470e6ae" providerId="LiveId" clId="{FD2EB5B0-AFDA-4A24-A44B-CA84F8A97C76}" dt="2021-10-28T19:19:30.771" v="42"/>
          <ac:picMkLst>
            <pc:docMk/>
            <pc:sldMk cId="3627804253" sldId="280"/>
            <ac:picMk id="3" creationId="{2C3FC7DE-6A8C-4138-BFF8-6AD5A23B9EC9}"/>
          </ac:picMkLst>
        </pc:picChg>
      </pc:sldChg>
      <pc:sldChg chg="addSp modSp">
        <pc:chgData name="Bob Larson" userId="e281edbc2470e6ae" providerId="LiveId" clId="{FD2EB5B0-AFDA-4A24-A44B-CA84F8A97C76}" dt="2021-10-28T19:18:42.675" v="24"/>
        <pc:sldMkLst>
          <pc:docMk/>
          <pc:sldMk cId="2979329624" sldId="281"/>
        </pc:sldMkLst>
        <pc:picChg chg="add mod">
          <ac:chgData name="Bob Larson" userId="e281edbc2470e6ae" providerId="LiveId" clId="{FD2EB5B0-AFDA-4A24-A44B-CA84F8A97C76}" dt="2021-10-28T19:18:42.675" v="24"/>
          <ac:picMkLst>
            <pc:docMk/>
            <pc:sldMk cId="2979329624" sldId="281"/>
            <ac:picMk id="3" creationId="{7831506C-0F45-4F5C-846D-A110200CFF89}"/>
          </ac:picMkLst>
        </pc:picChg>
      </pc:sldChg>
      <pc:sldChg chg="addSp modSp">
        <pc:chgData name="Bob Larson" userId="e281edbc2470e6ae" providerId="LiveId" clId="{FD2EB5B0-AFDA-4A24-A44B-CA84F8A97C76}" dt="2021-10-28T19:18:40.539" v="23"/>
        <pc:sldMkLst>
          <pc:docMk/>
          <pc:sldMk cId="2979329624" sldId="282"/>
        </pc:sldMkLst>
        <pc:picChg chg="add mod">
          <ac:chgData name="Bob Larson" userId="e281edbc2470e6ae" providerId="LiveId" clId="{FD2EB5B0-AFDA-4A24-A44B-CA84F8A97C76}" dt="2021-10-28T19:18:40.539" v="23"/>
          <ac:picMkLst>
            <pc:docMk/>
            <pc:sldMk cId="2979329624" sldId="282"/>
            <ac:picMk id="3" creationId="{22B62F8C-1743-492B-A134-3909A84092D6}"/>
          </ac:picMkLst>
        </pc:picChg>
      </pc:sldChg>
      <pc:sldChg chg="addSp modSp">
        <pc:chgData name="Bob Larson" userId="e281edbc2470e6ae" providerId="LiveId" clId="{FD2EB5B0-AFDA-4A24-A44B-CA84F8A97C76}" dt="2021-10-28T19:18:38.522" v="22"/>
        <pc:sldMkLst>
          <pc:docMk/>
          <pc:sldMk cId="2741004655" sldId="283"/>
        </pc:sldMkLst>
        <pc:picChg chg="add mod">
          <ac:chgData name="Bob Larson" userId="e281edbc2470e6ae" providerId="LiveId" clId="{FD2EB5B0-AFDA-4A24-A44B-CA84F8A97C76}" dt="2021-10-28T19:18:38.522" v="22"/>
          <ac:picMkLst>
            <pc:docMk/>
            <pc:sldMk cId="2741004655" sldId="283"/>
            <ac:picMk id="3" creationId="{F6A8BF42-6642-440B-AE4A-1B91100BCD48}"/>
          </ac:picMkLst>
        </pc:picChg>
      </pc:sldChg>
      <pc:sldChg chg="addSp modSp">
        <pc:chgData name="Bob Larson" userId="e281edbc2470e6ae" providerId="LiveId" clId="{FD2EB5B0-AFDA-4A24-A44B-CA84F8A97C76}" dt="2021-10-28T19:18:35.394" v="21"/>
        <pc:sldMkLst>
          <pc:docMk/>
          <pc:sldMk cId="1369107271" sldId="284"/>
        </pc:sldMkLst>
        <pc:picChg chg="add mod">
          <ac:chgData name="Bob Larson" userId="e281edbc2470e6ae" providerId="LiveId" clId="{FD2EB5B0-AFDA-4A24-A44B-CA84F8A97C76}" dt="2021-10-28T19:18:35.394" v="21"/>
          <ac:picMkLst>
            <pc:docMk/>
            <pc:sldMk cId="1369107271" sldId="284"/>
            <ac:picMk id="3" creationId="{2CF8BB27-D2F1-4184-B770-A66E6139CE13}"/>
          </ac:picMkLst>
        </pc:picChg>
      </pc:sldChg>
      <pc:sldChg chg="addSp modSp">
        <pc:chgData name="Bob Larson" userId="e281edbc2470e6ae" providerId="LiveId" clId="{FD2EB5B0-AFDA-4A24-A44B-CA84F8A97C76}" dt="2021-10-28T19:18:33.499" v="20"/>
        <pc:sldMkLst>
          <pc:docMk/>
          <pc:sldMk cId="1369107271" sldId="285"/>
        </pc:sldMkLst>
        <pc:picChg chg="add mod">
          <ac:chgData name="Bob Larson" userId="e281edbc2470e6ae" providerId="LiveId" clId="{FD2EB5B0-AFDA-4A24-A44B-CA84F8A97C76}" dt="2021-10-28T19:18:33.499" v="20"/>
          <ac:picMkLst>
            <pc:docMk/>
            <pc:sldMk cId="1369107271" sldId="285"/>
            <ac:picMk id="3" creationId="{15A996F8-D3AE-4B19-9BEE-D3BF9188092F}"/>
          </ac:picMkLst>
        </pc:picChg>
      </pc:sldChg>
      <pc:sldChg chg="addSp modSp modTransition">
        <pc:chgData name="Bob Larson" userId="e281edbc2470e6ae" providerId="LiveId" clId="{FD2EB5B0-AFDA-4A24-A44B-CA84F8A97C76}" dt="2021-10-28T19:22:23.200" v="64"/>
        <pc:sldMkLst>
          <pc:docMk/>
          <pc:sldMk cId="1369107271" sldId="286"/>
        </pc:sldMkLst>
        <pc:picChg chg="add mod">
          <ac:chgData name="Bob Larson" userId="e281edbc2470e6ae" providerId="LiveId" clId="{FD2EB5B0-AFDA-4A24-A44B-CA84F8A97C76}" dt="2021-10-28T19:18:30.739" v="19"/>
          <ac:picMkLst>
            <pc:docMk/>
            <pc:sldMk cId="1369107271" sldId="286"/>
            <ac:picMk id="3" creationId="{5256A6C5-C463-441F-B00E-06CA4A9308D4}"/>
          </ac:picMkLst>
        </pc:picChg>
      </pc:sldChg>
      <pc:sldChg chg="addSp modSp modTransition">
        <pc:chgData name="Bob Larson" userId="e281edbc2470e6ae" providerId="LiveId" clId="{FD2EB5B0-AFDA-4A24-A44B-CA84F8A97C76}" dt="2021-10-28T19:22:26.584" v="65"/>
        <pc:sldMkLst>
          <pc:docMk/>
          <pc:sldMk cId="3336640814" sldId="287"/>
        </pc:sldMkLst>
        <pc:picChg chg="add mod">
          <ac:chgData name="Bob Larson" userId="e281edbc2470e6ae" providerId="LiveId" clId="{FD2EB5B0-AFDA-4A24-A44B-CA84F8A97C76}" dt="2021-10-28T19:18:28.442" v="18"/>
          <ac:picMkLst>
            <pc:docMk/>
            <pc:sldMk cId="3336640814" sldId="287"/>
            <ac:picMk id="3" creationId="{00031356-93AE-44C2-8E1F-86BFB84763A0}"/>
          </ac:picMkLst>
        </pc:picChg>
      </pc:sldChg>
      <pc:sldChg chg="addSp modSp mod modTransition">
        <pc:chgData name="Bob Larson" userId="e281edbc2470e6ae" providerId="LiveId" clId="{FD2EB5B0-AFDA-4A24-A44B-CA84F8A97C76}" dt="2021-10-28T19:22:30.504" v="66"/>
        <pc:sldMkLst>
          <pc:docMk/>
          <pc:sldMk cId="1855040802" sldId="288"/>
        </pc:sldMkLst>
        <pc:picChg chg="mod">
          <ac:chgData name="Bob Larson" userId="e281edbc2470e6ae" providerId="LiveId" clId="{FD2EB5B0-AFDA-4A24-A44B-CA84F8A97C76}" dt="2021-10-28T19:15:17.994" v="11" actId="1076"/>
          <ac:picMkLst>
            <pc:docMk/>
            <pc:sldMk cId="1855040802" sldId="288"/>
            <ac:picMk id="2" creationId="{00000000-0000-0000-0000-000000000000}"/>
          </ac:picMkLst>
        </pc:picChg>
        <pc:picChg chg="add mod">
          <ac:chgData name="Bob Larson" userId="e281edbc2470e6ae" providerId="LiveId" clId="{FD2EB5B0-AFDA-4A24-A44B-CA84F8A97C76}" dt="2021-10-28T19:18:26.659" v="17"/>
          <ac:picMkLst>
            <pc:docMk/>
            <pc:sldMk cId="1855040802" sldId="288"/>
            <ac:picMk id="3" creationId="{9C3B6346-079D-4E41-95C2-B489A2817513}"/>
          </ac:picMkLst>
        </pc:picChg>
      </pc:sldChg>
      <pc:sldChg chg="addSp modSp modTransition">
        <pc:chgData name="Bob Larson" userId="e281edbc2470e6ae" providerId="LiveId" clId="{FD2EB5B0-AFDA-4A24-A44B-CA84F8A97C76}" dt="2021-10-28T19:22:34.360" v="67"/>
        <pc:sldMkLst>
          <pc:docMk/>
          <pc:sldMk cId="546327842" sldId="289"/>
        </pc:sldMkLst>
        <pc:picChg chg="mod">
          <ac:chgData name="Bob Larson" userId="e281edbc2470e6ae" providerId="LiveId" clId="{FD2EB5B0-AFDA-4A24-A44B-CA84F8A97C76}" dt="2021-10-28T19:03:22.480" v="3" actId="14826"/>
          <ac:picMkLst>
            <pc:docMk/>
            <pc:sldMk cId="546327842" sldId="289"/>
            <ac:picMk id="2" creationId="{00000000-0000-0000-0000-000000000000}"/>
          </ac:picMkLst>
        </pc:picChg>
        <pc:picChg chg="add mod">
          <ac:chgData name="Bob Larson" userId="e281edbc2470e6ae" providerId="LiveId" clId="{FD2EB5B0-AFDA-4A24-A44B-CA84F8A97C76}" dt="2021-10-28T19:18:24.290" v="16"/>
          <ac:picMkLst>
            <pc:docMk/>
            <pc:sldMk cId="546327842" sldId="289"/>
            <ac:picMk id="3" creationId="{ECFB2CC0-6F9A-4167-9A86-B70EF5097A7D}"/>
          </ac:picMkLst>
        </pc:picChg>
      </pc:sldChg>
      <pc:sldChg chg="addSp delSp modSp mod modTransition">
        <pc:chgData name="Bob Larson" userId="e281edbc2470e6ae" providerId="LiveId" clId="{FD2EB5B0-AFDA-4A24-A44B-CA84F8A97C76}" dt="2021-10-28T19:22:38.143" v="68"/>
        <pc:sldMkLst>
          <pc:docMk/>
          <pc:sldMk cId="1420575648" sldId="290"/>
        </pc:sldMkLst>
        <pc:picChg chg="mod">
          <ac:chgData name="Bob Larson" userId="e281edbc2470e6ae" providerId="LiveId" clId="{FD2EB5B0-AFDA-4A24-A44B-CA84F8A97C76}" dt="2021-10-28T19:17:03.074" v="13" actId="14826"/>
          <ac:picMkLst>
            <pc:docMk/>
            <pc:sldMk cId="1420575648" sldId="290"/>
            <ac:picMk id="2" creationId="{00000000-0000-0000-0000-000000000000}"/>
          </ac:picMkLst>
        </pc:picChg>
        <pc:picChg chg="add del">
          <ac:chgData name="Bob Larson" userId="e281edbc2470e6ae" providerId="LiveId" clId="{FD2EB5B0-AFDA-4A24-A44B-CA84F8A97C76}" dt="2021-10-28T19:10:29.723" v="6" actId="478"/>
          <ac:picMkLst>
            <pc:docMk/>
            <pc:sldMk cId="1420575648" sldId="290"/>
            <ac:picMk id="4" creationId="{C4CCAFA0-B5FB-48AD-8C24-2AD8DEB23A7D}"/>
          </ac:picMkLst>
        </pc:picChg>
        <pc:picChg chg="add mod">
          <ac:chgData name="Bob Larson" userId="e281edbc2470e6ae" providerId="LiveId" clId="{FD2EB5B0-AFDA-4A24-A44B-CA84F8A97C76}" dt="2021-10-28T19:18:13.221" v="15" actId="1076"/>
          <ac:picMkLst>
            <pc:docMk/>
            <pc:sldMk cId="1420575648" sldId="290"/>
            <ac:picMk id="6" creationId="{FC3CA936-BD3F-44DE-A7A1-01B75511F5A7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36483-20D5-47DE-8FC6-B280E378A99E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AFE2E-627E-49F8-AEDD-2F3BD76C79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74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36483-20D5-47DE-8FC6-B280E378A99E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AFE2E-627E-49F8-AEDD-2F3BD76C79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73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36483-20D5-47DE-8FC6-B280E378A99E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AFE2E-627E-49F8-AEDD-2F3BD76C79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20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36483-20D5-47DE-8FC6-B280E378A99E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AFE2E-627E-49F8-AEDD-2F3BD76C79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71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36483-20D5-47DE-8FC6-B280E378A99E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AFE2E-627E-49F8-AEDD-2F3BD76C79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21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36483-20D5-47DE-8FC6-B280E378A99E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AFE2E-627E-49F8-AEDD-2F3BD76C79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38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36483-20D5-47DE-8FC6-B280E378A99E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AFE2E-627E-49F8-AEDD-2F3BD76C79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95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36483-20D5-47DE-8FC6-B280E378A99E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AFE2E-627E-49F8-AEDD-2F3BD76C79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73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36483-20D5-47DE-8FC6-B280E378A99E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AFE2E-627E-49F8-AEDD-2F3BD76C79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00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36483-20D5-47DE-8FC6-B280E378A99E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AFE2E-627E-49F8-AEDD-2F3BD76C79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77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36483-20D5-47DE-8FC6-B280E378A99E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AFE2E-627E-49F8-AEDD-2F3BD76C79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51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436483-20D5-47DE-8FC6-B280E378A99E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AFE2E-627E-49F8-AEDD-2F3BD76C79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71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t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9B6E53-BE53-4169-A4C8-ADB5276654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58436"/>
            <a:ext cx="5201376" cy="132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94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A6B563-922A-4551-AEA0-6A6C9F2209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31803"/>
            <a:ext cx="5201376" cy="132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02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E512C6-6393-480E-8784-7FEDA4E4FC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31803"/>
            <a:ext cx="5201376" cy="132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70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3F0F59-9A94-4625-BB6F-EDE54DB6E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58436"/>
            <a:ext cx="5201376" cy="132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81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90A309-95E2-4EC8-BC19-15CA77037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58436"/>
            <a:ext cx="5201376" cy="132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54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F1AC09-76AD-40DB-8DF9-0A62F29397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58436"/>
            <a:ext cx="5201376" cy="132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16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BA2099-A4E6-4FDA-86F1-10D875070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31803"/>
            <a:ext cx="5201376" cy="13241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2B652A-E765-402E-9C80-46F65E93B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58436"/>
            <a:ext cx="5201376" cy="132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82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B008DE-5113-4B8B-BEEF-6BE0EC12CE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31803"/>
            <a:ext cx="5201376" cy="132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54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6B590D-276E-4A44-B422-7BECD7FE4F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31803"/>
            <a:ext cx="5201376" cy="132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16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085125-584E-45D3-BB10-0B77E449A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31803"/>
            <a:ext cx="5201376" cy="132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82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39C80D-3D8E-4351-8B08-2F5C459C00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31803"/>
            <a:ext cx="5201376" cy="132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54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3D0B3F-FCDD-43EE-BDAE-3D6FC52F4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31803"/>
            <a:ext cx="5201376" cy="13241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F164CF-0E52-4FE4-8BDD-A5F9548FC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58436"/>
            <a:ext cx="5201376" cy="132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55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D67B39-CDFC-4D42-AFB6-8FEF4B202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31803"/>
            <a:ext cx="5201376" cy="132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16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6B3788-D79F-434B-84B1-BE9F3603D4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31803"/>
            <a:ext cx="5201376" cy="132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82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B9A7D0-9D08-4607-A845-C79F726AE4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31803"/>
            <a:ext cx="5201376" cy="132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54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FB11DE-2FD7-476C-AB41-77A313C219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31803"/>
            <a:ext cx="5201376" cy="132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16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69CBA1-F65A-44DF-9075-56B6A7A96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31803"/>
            <a:ext cx="5201376" cy="132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82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8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31506C-0F45-4F5C-846D-A110200CF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31803"/>
            <a:ext cx="5201376" cy="132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32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0" y="0"/>
            <a:ext cx="8875058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B62F8C-1743-492B-A134-3909A8409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31803"/>
            <a:ext cx="5201376" cy="132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32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A8BF42-6642-440B-AE4A-1B91100BC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31803"/>
            <a:ext cx="5201376" cy="132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00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8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F8BB27-D2F1-4184-B770-A66E6139CE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31803"/>
            <a:ext cx="5201376" cy="132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10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8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A996F8-D3AE-4B19-9BEE-D3BF918809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31803"/>
            <a:ext cx="5201376" cy="132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10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16EA69-2D2C-42DF-AE59-DAD0325F0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31803"/>
            <a:ext cx="5201376" cy="13241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CAB061-F0E2-475C-862A-B39BACC63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58436"/>
            <a:ext cx="5201376" cy="132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4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8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56A6C5-C463-441F-B00E-06CA4A9308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31803"/>
            <a:ext cx="5201376" cy="132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107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"/>
    </mc:Choice>
    <mc:Fallback>
      <p:transition advTm="1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35" y="0"/>
            <a:ext cx="8869788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031356-93AE-44C2-8E1F-86BFB84763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31803"/>
            <a:ext cx="5201376" cy="132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640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"/>
    </mc:Choice>
    <mc:Fallback>
      <p:transition advTm="1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635" y="2036"/>
            <a:ext cx="8869788" cy="68539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3B6346-079D-4E41-95C2-B489A28175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31803"/>
            <a:ext cx="5201376" cy="132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040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"/>
    </mc:Choice>
    <mc:Fallback>
      <p:transition advTm="1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635" y="2036"/>
            <a:ext cx="8869788" cy="68539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FB2CC0-6F9A-4167-9A86-B70EF5097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31803"/>
            <a:ext cx="5201376" cy="132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327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"/>
    </mc:Choice>
    <mc:Fallback>
      <p:transition advTm="1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635" y="2036"/>
            <a:ext cx="8869788" cy="68539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3CA936-BD3F-44DE-A7A1-01B75511F5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31803"/>
            <a:ext cx="5201376" cy="132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575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"/>
    </mc:Choice>
    <mc:Fallback>
      <p:transition advTm="1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6E103E-9567-466F-9243-6CB9DDEDB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58436"/>
            <a:ext cx="5201376" cy="132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87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019A23-6354-4B9B-926A-7E5B1F037D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58436"/>
            <a:ext cx="5201376" cy="132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54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C6C988-1A81-4C49-A6FD-16649EA88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31803"/>
            <a:ext cx="5201376" cy="132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76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8CC673-BBD9-4F61-B6E2-3A02A0059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31803"/>
            <a:ext cx="5201376" cy="132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8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3C8C18-ABD5-4D63-8E82-DAF6DA223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31803"/>
            <a:ext cx="5201376" cy="132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77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3FC7DE-6A8C-4138-BFF8-6AD5A23B9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31803"/>
            <a:ext cx="5201376" cy="132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80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0</Words>
  <Application>Microsoft Office PowerPoint</Application>
  <PresentationFormat>On-screen Show (4:3)</PresentationFormat>
  <Paragraphs>0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7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NADP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Animated Map of N wet deposition, USA, 1986-2011</dc:title>
  <dc:creator>NADP</dc:creator>
  <cp:lastModifiedBy>Bob Larson</cp:lastModifiedBy>
  <cp:revision>10</cp:revision>
  <dcterms:created xsi:type="dcterms:W3CDTF">2012-04-30T20:45:41Z</dcterms:created>
  <dcterms:modified xsi:type="dcterms:W3CDTF">2021-10-28T19:28:50Z</dcterms:modified>
</cp:coreProperties>
</file>