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1" r:id="rId24"/>
    <p:sldId id="27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4DAAF8-8DBB-4397-B9E0-D0B1A192DCB0}" v="40" dt="2021-10-28T20:08:46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arson" userId="e281edbc2470e6ae" providerId="LiveId" clId="{BE4DAAF8-8DBB-4397-B9E0-D0B1A192DCB0}"/>
    <pc:docChg chg="addSld modSld">
      <pc:chgData name="Bob Larson" userId="e281edbc2470e6ae" providerId="LiveId" clId="{BE4DAAF8-8DBB-4397-B9E0-D0B1A192DCB0}" dt="2021-10-28T20:08:46.333" v="39"/>
      <pc:docMkLst>
        <pc:docMk/>
      </pc:docMkLst>
      <pc:sldChg chg="addSp modSp">
        <pc:chgData name="Bob Larson" userId="e281edbc2470e6ae" providerId="LiveId" clId="{BE4DAAF8-8DBB-4397-B9E0-D0B1A192DCB0}" dt="2021-10-28T20:08:00.628" v="15"/>
        <pc:sldMkLst>
          <pc:docMk/>
          <pc:sldMk cId="2199615135" sldId="257"/>
        </pc:sldMkLst>
        <pc:spChg chg="add mod">
          <ac:chgData name="Bob Larson" userId="e281edbc2470e6ae" providerId="LiveId" clId="{BE4DAAF8-8DBB-4397-B9E0-D0B1A192DCB0}" dt="2021-10-28T20:08:00.628" v="15"/>
          <ac:spMkLst>
            <pc:docMk/>
            <pc:sldMk cId="2199615135" sldId="257"/>
            <ac:spMk id="3" creationId="{C696E97F-344D-4A95-B864-68FF0758FDF7}"/>
          </ac:spMkLst>
        </pc:spChg>
      </pc:sldChg>
      <pc:sldChg chg="addSp modSp">
        <pc:chgData name="Bob Larson" userId="e281edbc2470e6ae" providerId="LiveId" clId="{BE4DAAF8-8DBB-4397-B9E0-D0B1A192DCB0}" dt="2021-10-28T20:08:02.025" v="16"/>
        <pc:sldMkLst>
          <pc:docMk/>
          <pc:sldMk cId="1113262314" sldId="258"/>
        </pc:sldMkLst>
        <pc:spChg chg="add mod">
          <ac:chgData name="Bob Larson" userId="e281edbc2470e6ae" providerId="LiveId" clId="{BE4DAAF8-8DBB-4397-B9E0-D0B1A192DCB0}" dt="2021-10-28T20:08:02.025" v="16"/>
          <ac:spMkLst>
            <pc:docMk/>
            <pc:sldMk cId="1113262314" sldId="258"/>
            <ac:spMk id="3" creationId="{F6204677-CBB9-4BF3-8BE1-F52A1AF0FD08}"/>
          </ac:spMkLst>
        </pc:spChg>
      </pc:sldChg>
      <pc:sldChg chg="addSp modSp">
        <pc:chgData name="Bob Larson" userId="e281edbc2470e6ae" providerId="LiveId" clId="{BE4DAAF8-8DBB-4397-B9E0-D0B1A192DCB0}" dt="2021-10-28T20:08:03.285" v="17"/>
        <pc:sldMkLst>
          <pc:docMk/>
          <pc:sldMk cId="1228036694" sldId="259"/>
        </pc:sldMkLst>
        <pc:spChg chg="add mod">
          <ac:chgData name="Bob Larson" userId="e281edbc2470e6ae" providerId="LiveId" clId="{BE4DAAF8-8DBB-4397-B9E0-D0B1A192DCB0}" dt="2021-10-28T20:08:03.285" v="17"/>
          <ac:spMkLst>
            <pc:docMk/>
            <pc:sldMk cId="1228036694" sldId="259"/>
            <ac:spMk id="4" creationId="{EC977E3E-D818-481C-94B9-4A417F7BEADD}"/>
          </ac:spMkLst>
        </pc:spChg>
      </pc:sldChg>
      <pc:sldChg chg="addSp modSp">
        <pc:chgData name="Bob Larson" userId="e281edbc2470e6ae" providerId="LiveId" clId="{BE4DAAF8-8DBB-4397-B9E0-D0B1A192DCB0}" dt="2021-10-28T20:08:04.757" v="18"/>
        <pc:sldMkLst>
          <pc:docMk/>
          <pc:sldMk cId="1255993419" sldId="260"/>
        </pc:sldMkLst>
        <pc:spChg chg="add mod">
          <ac:chgData name="Bob Larson" userId="e281edbc2470e6ae" providerId="LiveId" clId="{BE4DAAF8-8DBB-4397-B9E0-D0B1A192DCB0}" dt="2021-10-28T20:08:04.757" v="18"/>
          <ac:spMkLst>
            <pc:docMk/>
            <pc:sldMk cId="1255993419" sldId="260"/>
            <ac:spMk id="3" creationId="{5FAE96C6-6CAA-4F5E-BEA8-B347BAF0F630}"/>
          </ac:spMkLst>
        </pc:spChg>
      </pc:sldChg>
      <pc:sldChg chg="addSp modSp">
        <pc:chgData name="Bob Larson" userId="e281edbc2470e6ae" providerId="LiveId" clId="{BE4DAAF8-8DBB-4397-B9E0-D0B1A192DCB0}" dt="2021-10-28T20:08:06.013" v="19"/>
        <pc:sldMkLst>
          <pc:docMk/>
          <pc:sldMk cId="2354320369" sldId="261"/>
        </pc:sldMkLst>
        <pc:spChg chg="add mod">
          <ac:chgData name="Bob Larson" userId="e281edbc2470e6ae" providerId="LiveId" clId="{BE4DAAF8-8DBB-4397-B9E0-D0B1A192DCB0}" dt="2021-10-28T20:08:06.013" v="19"/>
          <ac:spMkLst>
            <pc:docMk/>
            <pc:sldMk cId="2354320369" sldId="261"/>
            <ac:spMk id="3" creationId="{39EFD6E4-2BC0-4C93-8244-163BF5B65246}"/>
          </ac:spMkLst>
        </pc:spChg>
      </pc:sldChg>
      <pc:sldChg chg="addSp modSp">
        <pc:chgData name="Bob Larson" userId="e281edbc2470e6ae" providerId="LiveId" clId="{BE4DAAF8-8DBB-4397-B9E0-D0B1A192DCB0}" dt="2021-10-28T20:08:16.292" v="20"/>
        <pc:sldMkLst>
          <pc:docMk/>
          <pc:sldMk cId="1785368266" sldId="262"/>
        </pc:sldMkLst>
        <pc:spChg chg="add mod">
          <ac:chgData name="Bob Larson" userId="e281edbc2470e6ae" providerId="LiveId" clId="{BE4DAAF8-8DBB-4397-B9E0-D0B1A192DCB0}" dt="2021-10-28T20:08:16.292" v="20"/>
          <ac:spMkLst>
            <pc:docMk/>
            <pc:sldMk cId="1785368266" sldId="262"/>
            <ac:spMk id="3" creationId="{029240C7-ABC2-4398-8ED2-E77401A039DC}"/>
          </ac:spMkLst>
        </pc:spChg>
      </pc:sldChg>
      <pc:sldChg chg="addSp modSp">
        <pc:chgData name="Bob Larson" userId="e281edbc2470e6ae" providerId="LiveId" clId="{BE4DAAF8-8DBB-4397-B9E0-D0B1A192DCB0}" dt="2021-10-28T20:08:18.212" v="21"/>
        <pc:sldMkLst>
          <pc:docMk/>
          <pc:sldMk cId="1255993419" sldId="263"/>
        </pc:sldMkLst>
        <pc:spChg chg="add mod">
          <ac:chgData name="Bob Larson" userId="e281edbc2470e6ae" providerId="LiveId" clId="{BE4DAAF8-8DBB-4397-B9E0-D0B1A192DCB0}" dt="2021-10-28T20:08:18.212" v="21"/>
          <ac:spMkLst>
            <pc:docMk/>
            <pc:sldMk cId="1255993419" sldId="263"/>
            <ac:spMk id="3" creationId="{EF6A7262-25EE-45D4-96BF-34CB95D4D998}"/>
          </ac:spMkLst>
        </pc:spChg>
      </pc:sldChg>
      <pc:sldChg chg="addSp modSp">
        <pc:chgData name="Bob Larson" userId="e281edbc2470e6ae" providerId="LiveId" clId="{BE4DAAF8-8DBB-4397-B9E0-D0B1A192DCB0}" dt="2021-10-28T20:08:19.645" v="22"/>
        <pc:sldMkLst>
          <pc:docMk/>
          <pc:sldMk cId="2354320369" sldId="264"/>
        </pc:sldMkLst>
        <pc:spChg chg="add mod">
          <ac:chgData name="Bob Larson" userId="e281edbc2470e6ae" providerId="LiveId" clId="{BE4DAAF8-8DBB-4397-B9E0-D0B1A192DCB0}" dt="2021-10-28T20:08:19.645" v="22"/>
          <ac:spMkLst>
            <pc:docMk/>
            <pc:sldMk cId="2354320369" sldId="264"/>
            <ac:spMk id="3" creationId="{520F7908-8FB4-4E55-AA02-ABA8E0E29DF7}"/>
          </ac:spMkLst>
        </pc:spChg>
      </pc:sldChg>
      <pc:sldChg chg="addSp modSp">
        <pc:chgData name="Bob Larson" userId="e281edbc2470e6ae" providerId="LiveId" clId="{BE4DAAF8-8DBB-4397-B9E0-D0B1A192DCB0}" dt="2021-10-28T20:08:21.244" v="23"/>
        <pc:sldMkLst>
          <pc:docMk/>
          <pc:sldMk cId="1785368266" sldId="265"/>
        </pc:sldMkLst>
        <pc:spChg chg="add mod">
          <ac:chgData name="Bob Larson" userId="e281edbc2470e6ae" providerId="LiveId" clId="{BE4DAAF8-8DBB-4397-B9E0-D0B1A192DCB0}" dt="2021-10-28T20:08:21.244" v="23"/>
          <ac:spMkLst>
            <pc:docMk/>
            <pc:sldMk cId="1785368266" sldId="265"/>
            <ac:spMk id="3" creationId="{9FDB2585-16A3-4DC5-8507-A143D0732B1B}"/>
          </ac:spMkLst>
        </pc:spChg>
      </pc:sldChg>
      <pc:sldChg chg="addSp modSp">
        <pc:chgData name="Bob Larson" userId="e281edbc2470e6ae" providerId="LiveId" clId="{BE4DAAF8-8DBB-4397-B9E0-D0B1A192DCB0}" dt="2021-10-28T20:08:22.653" v="24"/>
        <pc:sldMkLst>
          <pc:docMk/>
          <pc:sldMk cId="1255993419" sldId="266"/>
        </pc:sldMkLst>
        <pc:spChg chg="add mod">
          <ac:chgData name="Bob Larson" userId="e281edbc2470e6ae" providerId="LiveId" clId="{BE4DAAF8-8DBB-4397-B9E0-D0B1A192DCB0}" dt="2021-10-28T20:08:22.653" v="24"/>
          <ac:spMkLst>
            <pc:docMk/>
            <pc:sldMk cId="1255993419" sldId="266"/>
            <ac:spMk id="3" creationId="{31AADB77-BC56-4F09-9BCB-4C64E375B75B}"/>
          </ac:spMkLst>
        </pc:spChg>
      </pc:sldChg>
      <pc:sldChg chg="addSp modSp">
        <pc:chgData name="Bob Larson" userId="e281edbc2470e6ae" providerId="LiveId" clId="{BE4DAAF8-8DBB-4397-B9E0-D0B1A192DCB0}" dt="2021-10-28T20:08:24.236" v="25"/>
        <pc:sldMkLst>
          <pc:docMk/>
          <pc:sldMk cId="2354320369" sldId="267"/>
        </pc:sldMkLst>
        <pc:spChg chg="add mod">
          <ac:chgData name="Bob Larson" userId="e281edbc2470e6ae" providerId="LiveId" clId="{BE4DAAF8-8DBB-4397-B9E0-D0B1A192DCB0}" dt="2021-10-28T20:08:24.236" v="25"/>
          <ac:spMkLst>
            <pc:docMk/>
            <pc:sldMk cId="2354320369" sldId="267"/>
            <ac:spMk id="3" creationId="{A199D457-8B2E-41FF-8B45-83962D87CA9D}"/>
          </ac:spMkLst>
        </pc:spChg>
      </pc:sldChg>
      <pc:sldChg chg="addSp modSp">
        <pc:chgData name="Bob Larson" userId="e281edbc2470e6ae" providerId="LiveId" clId="{BE4DAAF8-8DBB-4397-B9E0-D0B1A192DCB0}" dt="2021-10-28T20:08:25.660" v="26"/>
        <pc:sldMkLst>
          <pc:docMk/>
          <pc:sldMk cId="1785368266" sldId="268"/>
        </pc:sldMkLst>
        <pc:spChg chg="add mod">
          <ac:chgData name="Bob Larson" userId="e281edbc2470e6ae" providerId="LiveId" clId="{BE4DAAF8-8DBB-4397-B9E0-D0B1A192DCB0}" dt="2021-10-28T20:08:25.660" v="26"/>
          <ac:spMkLst>
            <pc:docMk/>
            <pc:sldMk cId="1785368266" sldId="268"/>
            <ac:spMk id="3" creationId="{97221181-EAF5-41F0-A765-CB791D133457}"/>
          </ac:spMkLst>
        </pc:spChg>
      </pc:sldChg>
      <pc:sldChg chg="addSp modSp">
        <pc:chgData name="Bob Larson" userId="e281edbc2470e6ae" providerId="LiveId" clId="{BE4DAAF8-8DBB-4397-B9E0-D0B1A192DCB0}" dt="2021-10-28T20:08:27.067" v="27"/>
        <pc:sldMkLst>
          <pc:docMk/>
          <pc:sldMk cId="1255993419" sldId="269"/>
        </pc:sldMkLst>
        <pc:spChg chg="add mod">
          <ac:chgData name="Bob Larson" userId="e281edbc2470e6ae" providerId="LiveId" clId="{BE4DAAF8-8DBB-4397-B9E0-D0B1A192DCB0}" dt="2021-10-28T20:08:27.067" v="27"/>
          <ac:spMkLst>
            <pc:docMk/>
            <pc:sldMk cId="1255993419" sldId="269"/>
            <ac:spMk id="4" creationId="{E2F6BF71-1152-48B0-94BF-7F1D86841DEA}"/>
          </ac:spMkLst>
        </pc:spChg>
      </pc:sldChg>
      <pc:sldChg chg="addSp modSp">
        <pc:chgData name="Bob Larson" userId="e281edbc2470e6ae" providerId="LiveId" clId="{BE4DAAF8-8DBB-4397-B9E0-D0B1A192DCB0}" dt="2021-10-28T20:08:30.180" v="29"/>
        <pc:sldMkLst>
          <pc:docMk/>
          <pc:sldMk cId="2354320369" sldId="270"/>
        </pc:sldMkLst>
        <pc:spChg chg="add mod">
          <ac:chgData name="Bob Larson" userId="e281edbc2470e6ae" providerId="LiveId" clId="{BE4DAAF8-8DBB-4397-B9E0-D0B1A192DCB0}" dt="2021-10-28T20:08:30.180" v="29"/>
          <ac:spMkLst>
            <pc:docMk/>
            <pc:sldMk cId="2354320369" sldId="270"/>
            <ac:spMk id="3" creationId="{FEA4DCD2-D03C-4C3A-89C3-5AF6426E1D5D}"/>
          </ac:spMkLst>
        </pc:spChg>
      </pc:sldChg>
      <pc:sldChg chg="addSp modSp">
        <pc:chgData name="Bob Larson" userId="e281edbc2470e6ae" providerId="LiveId" clId="{BE4DAAF8-8DBB-4397-B9E0-D0B1A192DCB0}" dt="2021-10-28T20:08:28.532" v="28"/>
        <pc:sldMkLst>
          <pc:docMk/>
          <pc:sldMk cId="1785368266" sldId="271"/>
        </pc:sldMkLst>
        <pc:spChg chg="add mod">
          <ac:chgData name="Bob Larson" userId="e281edbc2470e6ae" providerId="LiveId" clId="{BE4DAAF8-8DBB-4397-B9E0-D0B1A192DCB0}" dt="2021-10-28T20:08:28.532" v="28"/>
          <ac:spMkLst>
            <pc:docMk/>
            <pc:sldMk cId="1785368266" sldId="271"/>
            <ac:spMk id="4" creationId="{ED9ABBB0-B982-4E28-866B-7E84C8BEB5DB}"/>
          </ac:spMkLst>
        </pc:spChg>
      </pc:sldChg>
      <pc:sldChg chg="addSp modSp">
        <pc:chgData name="Bob Larson" userId="e281edbc2470e6ae" providerId="LiveId" clId="{BE4DAAF8-8DBB-4397-B9E0-D0B1A192DCB0}" dt="2021-10-28T20:07:44.195" v="6"/>
        <pc:sldMkLst>
          <pc:docMk/>
          <pc:sldMk cId="995842197" sldId="272"/>
        </pc:sldMkLst>
        <pc:spChg chg="add mod">
          <ac:chgData name="Bob Larson" userId="e281edbc2470e6ae" providerId="LiveId" clId="{BE4DAAF8-8DBB-4397-B9E0-D0B1A192DCB0}" dt="2021-10-28T20:07:44.195" v="6"/>
          <ac:spMkLst>
            <pc:docMk/>
            <pc:sldMk cId="995842197" sldId="272"/>
            <ac:spMk id="3" creationId="{85DC0D9B-58F2-4F48-84F4-570EAF8969B1}"/>
          </ac:spMkLst>
        </pc:spChg>
      </pc:sldChg>
      <pc:sldChg chg="addSp modSp">
        <pc:chgData name="Bob Larson" userId="e281edbc2470e6ae" providerId="LiveId" clId="{BE4DAAF8-8DBB-4397-B9E0-D0B1A192DCB0}" dt="2021-10-28T20:07:48.557" v="7"/>
        <pc:sldMkLst>
          <pc:docMk/>
          <pc:sldMk cId="2016496813" sldId="273"/>
        </pc:sldMkLst>
        <pc:spChg chg="add mod">
          <ac:chgData name="Bob Larson" userId="e281edbc2470e6ae" providerId="LiveId" clId="{BE4DAAF8-8DBB-4397-B9E0-D0B1A192DCB0}" dt="2021-10-28T20:07:48.557" v="7"/>
          <ac:spMkLst>
            <pc:docMk/>
            <pc:sldMk cId="2016496813" sldId="273"/>
            <ac:spMk id="3" creationId="{7B95C3D4-49D8-4F92-B706-BABE9A631841}"/>
          </ac:spMkLst>
        </pc:spChg>
      </pc:sldChg>
      <pc:sldChg chg="addSp modSp">
        <pc:chgData name="Bob Larson" userId="e281edbc2470e6ae" providerId="LiveId" clId="{BE4DAAF8-8DBB-4397-B9E0-D0B1A192DCB0}" dt="2021-10-28T20:07:51.044" v="8"/>
        <pc:sldMkLst>
          <pc:docMk/>
          <pc:sldMk cId="3016609026" sldId="274"/>
        </pc:sldMkLst>
        <pc:spChg chg="add mod">
          <ac:chgData name="Bob Larson" userId="e281edbc2470e6ae" providerId="LiveId" clId="{BE4DAAF8-8DBB-4397-B9E0-D0B1A192DCB0}" dt="2021-10-28T20:07:51.044" v="8"/>
          <ac:spMkLst>
            <pc:docMk/>
            <pc:sldMk cId="3016609026" sldId="274"/>
            <ac:spMk id="3" creationId="{A5F6AE7E-8809-4166-9EA2-B98808568E1C}"/>
          </ac:spMkLst>
        </pc:spChg>
      </pc:sldChg>
      <pc:sldChg chg="addSp modSp">
        <pc:chgData name="Bob Larson" userId="e281edbc2470e6ae" providerId="LiveId" clId="{BE4DAAF8-8DBB-4397-B9E0-D0B1A192DCB0}" dt="2021-10-28T20:07:52.716" v="9"/>
        <pc:sldMkLst>
          <pc:docMk/>
          <pc:sldMk cId="3700201788" sldId="275"/>
        </pc:sldMkLst>
        <pc:spChg chg="add mod">
          <ac:chgData name="Bob Larson" userId="e281edbc2470e6ae" providerId="LiveId" clId="{BE4DAAF8-8DBB-4397-B9E0-D0B1A192DCB0}" dt="2021-10-28T20:07:52.716" v="9"/>
          <ac:spMkLst>
            <pc:docMk/>
            <pc:sldMk cId="3700201788" sldId="275"/>
            <ac:spMk id="3" creationId="{AD6CC556-D98D-41E8-959A-480DD152990B}"/>
          </ac:spMkLst>
        </pc:spChg>
      </pc:sldChg>
      <pc:sldChg chg="addSp modSp">
        <pc:chgData name="Bob Larson" userId="e281edbc2470e6ae" providerId="LiveId" clId="{BE4DAAF8-8DBB-4397-B9E0-D0B1A192DCB0}" dt="2021-10-28T20:07:54.596" v="10"/>
        <pc:sldMkLst>
          <pc:docMk/>
          <pc:sldMk cId="4026221320" sldId="276"/>
        </pc:sldMkLst>
        <pc:spChg chg="add mod">
          <ac:chgData name="Bob Larson" userId="e281edbc2470e6ae" providerId="LiveId" clId="{BE4DAAF8-8DBB-4397-B9E0-D0B1A192DCB0}" dt="2021-10-28T20:07:54.596" v="10"/>
          <ac:spMkLst>
            <pc:docMk/>
            <pc:sldMk cId="4026221320" sldId="276"/>
            <ac:spMk id="3" creationId="{99C68D1E-7F2F-40F3-A683-D45E9BC2E8DD}"/>
          </ac:spMkLst>
        </pc:spChg>
      </pc:sldChg>
      <pc:sldChg chg="addSp modSp">
        <pc:chgData name="Bob Larson" userId="e281edbc2470e6ae" providerId="LiveId" clId="{BE4DAAF8-8DBB-4397-B9E0-D0B1A192DCB0}" dt="2021-10-28T20:07:55.780" v="11"/>
        <pc:sldMkLst>
          <pc:docMk/>
          <pc:sldMk cId="325995093" sldId="277"/>
        </pc:sldMkLst>
        <pc:spChg chg="add mod">
          <ac:chgData name="Bob Larson" userId="e281edbc2470e6ae" providerId="LiveId" clId="{BE4DAAF8-8DBB-4397-B9E0-D0B1A192DCB0}" dt="2021-10-28T20:07:55.780" v="11"/>
          <ac:spMkLst>
            <pc:docMk/>
            <pc:sldMk cId="325995093" sldId="277"/>
            <ac:spMk id="3" creationId="{B04887CE-791E-4C5E-A2B8-89E72D132C11}"/>
          </ac:spMkLst>
        </pc:spChg>
      </pc:sldChg>
      <pc:sldChg chg="addSp modSp">
        <pc:chgData name="Bob Larson" userId="e281edbc2470e6ae" providerId="LiveId" clId="{BE4DAAF8-8DBB-4397-B9E0-D0B1A192DCB0}" dt="2021-10-28T20:07:56.940" v="12"/>
        <pc:sldMkLst>
          <pc:docMk/>
          <pc:sldMk cId="3071555256" sldId="278"/>
        </pc:sldMkLst>
        <pc:spChg chg="add mod">
          <ac:chgData name="Bob Larson" userId="e281edbc2470e6ae" providerId="LiveId" clId="{BE4DAAF8-8DBB-4397-B9E0-D0B1A192DCB0}" dt="2021-10-28T20:07:56.940" v="12"/>
          <ac:spMkLst>
            <pc:docMk/>
            <pc:sldMk cId="3071555256" sldId="278"/>
            <ac:spMk id="3" creationId="{1E046A2F-2260-498E-BE0C-7630CB27B6E5}"/>
          </ac:spMkLst>
        </pc:spChg>
      </pc:sldChg>
      <pc:sldChg chg="addSp modSp">
        <pc:chgData name="Bob Larson" userId="e281edbc2470e6ae" providerId="LiveId" clId="{BE4DAAF8-8DBB-4397-B9E0-D0B1A192DCB0}" dt="2021-10-28T20:07:58.092" v="13"/>
        <pc:sldMkLst>
          <pc:docMk/>
          <pc:sldMk cId="2791215993" sldId="279"/>
        </pc:sldMkLst>
        <pc:spChg chg="add mod">
          <ac:chgData name="Bob Larson" userId="e281edbc2470e6ae" providerId="LiveId" clId="{BE4DAAF8-8DBB-4397-B9E0-D0B1A192DCB0}" dt="2021-10-28T20:07:58.092" v="13"/>
          <ac:spMkLst>
            <pc:docMk/>
            <pc:sldMk cId="2791215993" sldId="279"/>
            <ac:spMk id="3" creationId="{775923A4-8A40-4084-B20A-DA6D4A944437}"/>
          </ac:spMkLst>
        </pc:spChg>
      </pc:sldChg>
      <pc:sldChg chg="addSp modSp">
        <pc:chgData name="Bob Larson" userId="e281edbc2470e6ae" providerId="LiveId" clId="{BE4DAAF8-8DBB-4397-B9E0-D0B1A192DCB0}" dt="2021-10-28T20:07:59.340" v="14"/>
        <pc:sldMkLst>
          <pc:docMk/>
          <pc:sldMk cId="4027482892" sldId="280"/>
        </pc:sldMkLst>
        <pc:spChg chg="add mod">
          <ac:chgData name="Bob Larson" userId="e281edbc2470e6ae" providerId="LiveId" clId="{BE4DAAF8-8DBB-4397-B9E0-D0B1A192DCB0}" dt="2021-10-28T20:07:59.340" v="14"/>
          <ac:spMkLst>
            <pc:docMk/>
            <pc:sldMk cId="4027482892" sldId="280"/>
            <ac:spMk id="3" creationId="{0D6833C6-AE02-4E28-8185-4DF5A2566B53}"/>
          </ac:spMkLst>
        </pc:spChg>
      </pc:sldChg>
      <pc:sldChg chg="addSp modSp">
        <pc:chgData name="Bob Larson" userId="e281edbc2470e6ae" providerId="LiveId" clId="{BE4DAAF8-8DBB-4397-B9E0-D0B1A192DCB0}" dt="2021-10-28T20:08:32.813" v="30"/>
        <pc:sldMkLst>
          <pc:docMk/>
          <pc:sldMk cId="1762122800" sldId="281"/>
        </pc:sldMkLst>
        <pc:spChg chg="add mod">
          <ac:chgData name="Bob Larson" userId="e281edbc2470e6ae" providerId="LiveId" clId="{BE4DAAF8-8DBB-4397-B9E0-D0B1A192DCB0}" dt="2021-10-28T20:08:32.813" v="30"/>
          <ac:spMkLst>
            <pc:docMk/>
            <pc:sldMk cId="1762122800" sldId="281"/>
            <ac:spMk id="3" creationId="{4D00BA49-A0D7-40DE-8E65-304489F1DA6B}"/>
          </ac:spMkLst>
        </pc:spChg>
      </pc:sldChg>
      <pc:sldChg chg="addSp modSp">
        <pc:chgData name="Bob Larson" userId="e281edbc2470e6ae" providerId="LiveId" clId="{BE4DAAF8-8DBB-4397-B9E0-D0B1A192DCB0}" dt="2021-10-28T20:08:34.284" v="31"/>
        <pc:sldMkLst>
          <pc:docMk/>
          <pc:sldMk cId="1762122800" sldId="282"/>
        </pc:sldMkLst>
        <pc:spChg chg="add mod">
          <ac:chgData name="Bob Larson" userId="e281edbc2470e6ae" providerId="LiveId" clId="{BE4DAAF8-8DBB-4397-B9E0-D0B1A192DCB0}" dt="2021-10-28T20:08:34.284" v="31"/>
          <ac:spMkLst>
            <pc:docMk/>
            <pc:sldMk cId="1762122800" sldId="282"/>
            <ac:spMk id="3" creationId="{837903EE-F2A4-4CD7-A8B1-0C030331640F}"/>
          </ac:spMkLst>
        </pc:spChg>
      </pc:sldChg>
      <pc:sldChg chg="addSp modSp">
        <pc:chgData name="Bob Larson" userId="e281edbc2470e6ae" providerId="LiveId" clId="{BE4DAAF8-8DBB-4397-B9E0-D0B1A192DCB0}" dt="2021-10-28T20:08:35.980" v="32"/>
        <pc:sldMkLst>
          <pc:docMk/>
          <pc:sldMk cId="3086847280" sldId="283"/>
        </pc:sldMkLst>
        <pc:spChg chg="add mod">
          <ac:chgData name="Bob Larson" userId="e281edbc2470e6ae" providerId="LiveId" clId="{BE4DAAF8-8DBB-4397-B9E0-D0B1A192DCB0}" dt="2021-10-28T20:08:35.980" v="32"/>
          <ac:spMkLst>
            <pc:docMk/>
            <pc:sldMk cId="3086847280" sldId="283"/>
            <ac:spMk id="3" creationId="{E45DFB23-0B46-45E5-838C-D948864713BE}"/>
          </ac:spMkLst>
        </pc:spChg>
      </pc:sldChg>
      <pc:sldChg chg="addSp modSp">
        <pc:chgData name="Bob Larson" userId="e281edbc2470e6ae" providerId="LiveId" clId="{BE4DAAF8-8DBB-4397-B9E0-D0B1A192DCB0}" dt="2021-10-28T20:08:37.666" v="33"/>
        <pc:sldMkLst>
          <pc:docMk/>
          <pc:sldMk cId="1550495709" sldId="284"/>
        </pc:sldMkLst>
        <pc:spChg chg="add mod">
          <ac:chgData name="Bob Larson" userId="e281edbc2470e6ae" providerId="LiveId" clId="{BE4DAAF8-8DBB-4397-B9E0-D0B1A192DCB0}" dt="2021-10-28T20:08:37.666" v="33"/>
          <ac:spMkLst>
            <pc:docMk/>
            <pc:sldMk cId="1550495709" sldId="284"/>
            <ac:spMk id="3" creationId="{D53E9923-E5F9-44D1-BAD2-FAE539C61526}"/>
          </ac:spMkLst>
        </pc:spChg>
      </pc:sldChg>
      <pc:sldChg chg="addSp modSp">
        <pc:chgData name="Bob Larson" userId="e281edbc2470e6ae" providerId="LiveId" clId="{BE4DAAF8-8DBB-4397-B9E0-D0B1A192DCB0}" dt="2021-10-28T20:08:39.189" v="34"/>
        <pc:sldMkLst>
          <pc:docMk/>
          <pc:sldMk cId="1550495709" sldId="285"/>
        </pc:sldMkLst>
        <pc:spChg chg="add mod">
          <ac:chgData name="Bob Larson" userId="e281edbc2470e6ae" providerId="LiveId" clId="{BE4DAAF8-8DBB-4397-B9E0-D0B1A192DCB0}" dt="2021-10-28T20:08:39.189" v="34"/>
          <ac:spMkLst>
            <pc:docMk/>
            <pc:sldMk cId="1550495709" sldId="285"/>
            <ac:spMk id="3" creationId="{B2FDBF04-DB42-4217-9085-280249E8DE10}"/>
          </ac:spMkLst>
        </pc:spChg>
      </pc:sldChg>
      <pc:sldChg chg="addSp modSp">
        <pc:chgData name="Bob Larson" userId="e281edbc2470e6ae" providerId="LiveId" clId="{BE4DAAF8-8DBB-4397-B9E0-D0B1A192DCB0}" dt="2021-10-28T20:08:40.661" v="35"/>
        <pc:sldMkLst>
          <pc:docMk/>
          <pc:sldMk cId="1550495709" sldId="286"/>
        </pc:sldMkLst>
        <pc:spChg chg="add mod">
          <ac:chgData name="Bob Larson" userId="e281edbc2470e6ae" providerId="LiveId" clId="{BE4DAAF8-8DBB-4397-B9E0-D0B1A192DCB0}" dt="2021-10-28T20:08:40.661" v="35"/>
          <ac:spMkLst>
            <pc:docMk/>
            <pc:sldMk cId="1550495709" sldId="286"/>
            <ac:spMk id="3" creationId="{BD0649AD-16BD-4E89-A869-2F7D18823144}"/>
          </ac:spMkLst>
        </pc:spChg>
      </pc:sldChg>
      <pc:sldChg chg="addSp modSp">
        <pc:chgData name="Bob Larson" userId="e281edbc2470e6ae" providerId="LiveId" clId="{BE4DAAF8-8DBB-4397-B9E0-D0B1A192DCB0}" dt="2021-10-28T20:08:42.084" v="36"/>
        <pc:sldMkLst>
          <pc:docMk/>
          <pc:sldMk cId="1550495709" sldId="287"/>
        </pc:sldMkLst>
        <pc:spChg chg="add mod">
          <ac:chgData name="Bob Larson" userId="e281edbc2470e6ae" providerId="LiveId" clId="{BE4DAAF8-8DBB-4397-B9E0-D0B1A192DCB0}" dt="2021-10-28T20:08:42.084" v="36"/>
          <ac:spMkLst>
            <pc:docMk/>
            <pc:sldMk cId="1550495709" sldId="287"/>
            <ac:spMk id="3" creationId="{21387F90-60D3-463E-A576-D166FD4E6753}"/>
          </ac:spMkLst>
        </pc:spChg>
      </pc:sldChg>
      <pc:sldChg chg="addSp modSp add">
        <pc:chgData name="Bob Larson" userId="e281edbc2470e6ae" providerId="LiveId" clId="{BE4DAAF8-8DBB-4397-B9E0-D0B1A192DCB0}" dt="2021-10-28T20:08:43.484" v="37"/>
        <pc:sldMkLst>
          <pc:docMk/>
          <pc:sldMk cId="2518258445" sldId="288"/>
        </pc:sldMkLst>
        <pc:spChg chg="add mod">
          <ac:chgData name="Bob Larson" userId="e281edbc2470e6ae" providerId="LiveId" clId="{BE4DAAF8-8DBB-4397-B9E0-D0B1A192DCB0}" dt="2021-10-28T20:08:43.484" v="37"/>
          <ac:spMkLst>
            <pc:docMk/>
            <pc:sldMk cId="2518258445" sldId="288"/>
            <ac:spMk id="3" creationId="{26D5856C-A73B-4AB1-92A4-864F99CE1370}"/>
          </ac:spMkLst>
        </pc:spChg>
        <pc:picChg chg="mod">
          <ac:chgData name="Bob Larson" userId="e281edbc2470e6ae" providerId="LiveId" clId="{BE4DAAF8-8DBB-4397-B9E0-D0B1A192DCB0}" dt="2021-10-28T20:06:05.516" v="3" actId="14826"/>
          <ac:picMkLst>
            <pc:docMk/>
            <pc:sldMk cId="2518258445" sldId="288"/>
            <ac:picMk id="2" creationId="{00000000-0000-0000-0000-000000000000}"/>
          </ac:picMkLst>
        </pc:picChg>
      </pc:sldChg>
      <pc:sldChg chg="addSp modSp add">
        <pc:chgData name="Bob Larson" userId="e281edbc2470e6ae" providerId="LiveId" clId="{BE4DAAF8-8DBB-4397-B9E0-D0B1A192DCB0}" dt="2021-10-28T20:08:45.045" v="38"/>
        <pc:sldMkLst>
          <pc:docMk/>
          <pc:sldMk cId="3004704810" sldId="289"/>
        </pc:sldMkLst>
        <pc:spChg chg="add mod">
          <ac:chgData name="Bob Larson" userId="e281edbc2470e6ae" providerId="LiveId" clId="{BE4DAAF8-8DBB-4397-B9E0-D0B1A192DCB0}" dt="2021-10-28T20:08:45.045" v="38"/>
          <ac:spMkLst>
            <pc:docMk/>
            <pc:sldMk cId="3004704810" sldId="289"/>
            <ac:spMk id="3" creationId="{CEF9D3C9-1089-423C-B5A8-E407664EFBBF}"/>
          </ac:spMkLst>
        </pc:spChg>
        <pc:picChg chg="mod">
          <ac:chgData name="Bob Larson" userId="e281edbc2470e6ae" providerId="LiveId" clId="{BE4DAAF8-8DBB-4397-B9E0-D0B1A192DCB0}" dt="2021-10-28T20:06:18.861" v="4" actId="14826"/>
          <ac:picMkLst>
            <pc:docMk/>
            <pc:sldMk cId="3004704810" sldId="289"/>
            <ac:picMk id="2" creationId="{00000000-0000-0000-0000-000000000000}"/>
          </ac:picMkLst>
        </pc:picChg>
      </pc:sldChg>
      <pc:sldChg chg="addSp modSp add">
        <pc:chgData name="Bob Larson" userId="e281edbc2470e6ae" providerId="LiveId" clId="{BE4DAAF8-8DBB-4397-B9E0-D0B1A192DCB0}" dt="2021-10-28T20:08:46.333" v="39"/>
        <pc:sldMkLst>
          <pc:docMk/>
          <pc:sldMk cId="2258349860" sldId="290"/>
        </pc:sldMkLst>
        <pc:spChg chg="add mod">
          <ac:chgData name="Bob Larson" userId="e281edbc2470e6ae" providerId="LiveId" clId="{BE4DAAF8-8DBB-4397-B9E0-D0B1A192DCB0}" dt="2021-10-28T20:08:46.333" v="39"/>
          <ac:spMkLst>
            <pc:docMk/>
            <pc:sldMk cId="2258349860" sldId="290"/>
            <ac:spMk id="3" creationId="{B01E83EA-3426-4F4D-81B7-98A8F301E8E7}"/>
          </ac:spMkLst>
        </pc:spChg>
        <pc:picChg chg="mod">
          <ac:chgData name="Bob Larson" userId="e281edbc2470e6ae" providerId="LiveId" clId="{BE4DAAF8-8DBB-4397-B9E0-D0B1A192DCB0}" dt="2021-10-28T20:06:33.294" v="5" actId="14826"/>
          <ac:picMkLst>
            <pc:docMk/>
            <pc:sldMk cId="2258349860" sldId="290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0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8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42874-7719-46F0-8D29-024012069D04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1AF9-08D2-4054-92FF-1E125A942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3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DC0D9B-58F2-4F48-84F4-570EAF8969B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9958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96E97F-344D-4A95-B864-68FF0758FDF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996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204677-CBB9-4BF3-8BE1-F52A1AF0FD08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1132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77E3E-D818-481C-94B9-4A417F7BEADD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280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AE96C6-6CAA-4F5E-BEA8-B347BAF0F63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559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FD6E4-2BC0-4C93-8244-163BF5B6524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3543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9240C7-ABC2-4398-8ED2-E77401A039D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853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A7262-25EE-45D4-96BF-34CB95D4D998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559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0F7908-8FB4-4E55-AA02-ABA8E0E29DF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3543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DB2585-16A3-4DC5-8507-A143D0732B1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853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AADB77-BC56-4F09-9BCB-4C64E375B75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559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95C3D4-49D8-4F92-B706-BABE9A63184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0164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9D457-8B2E-41FF-8B45-83962D87CA9D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3543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221181-EAF5-41F0-A765-CB791D13345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853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F6BF71-1152-48B0-94BF-7F1D86841DEA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559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9ABBB0-B982-4E28-866B-7E84C8BEB5D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853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A4DCD2-D03C-4C3A-89C3-5AF6426E1D5D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3543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00BA49-A0D7-40DE-8E65-304489F1DA6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621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7903EE-F2A4-4CD7-A8B1-0C030331640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7621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5DFB23-0B46-45E5-838C-D948864713B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0868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3E9923-E5F9-44D1-BAD2-FAE539C6152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50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FDBF04-DB42-4217-9085-280249E8DE1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50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F6AE7E-8809-4166-9EA2-B98808568E1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0166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649AD-16BD-4E89-A869-2F7D1882314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50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87F90-60D3-463E-A576-D166FD4E675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50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D5856C-A73B-4AB1-92A4-864F99CE137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5182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F9D3C9-1089-423C-B5A8-E407664EFBB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0047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E83EA-3426-4F4D-81B7-98A8F301E8E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2583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6CC556-D98D-41E8-959A-480DD152990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002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C68D1E-7F2F-40F3-A683-D45E9BC2E8DD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262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4887CE-791E-4C5E-A2B8-89E72D132C1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259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46A2F-2260-498E-BE0C-7630CB27B6E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0715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5923A4-8A40-4084-B20A-DA6D4A94443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7912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833C6-AE02-4E28-8185-4DF5A2566B5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274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578</Words>
  <Application>Microsoft Office PowerPoint</Application>
  <PresentationFormat>On-screen Show (4:3)</PresentationFormat>
  <Paragraphs>68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NO3 wet deposition, USA, 1986-2011</dc:title>
  <dc:creator>NADP</dc:creator>
  <cp:lastModifiedBy>Bob Larson</cp:lastModifiedBy>
  <cp:revision>9</cp:revision>
  <dcterms:created xsi:type="dcterms:W3CDTF">2012-01-30T19:17:36Z</dcterms:created>
  <dcterms:modified xsi:type="dcterms:W3CDTF">2021-10-28T20:09:04Z</dcterms:modified>
</cp:coreProperties>
</file>