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73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0C51822-3C0F-46D2-8267-6710704E85C7}" v="44" dt="2021-10-28T20:04:23.0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b Larson" userId="e281edbc2470e6ae" providerId="LiveId" clId="{B0C51822-3C0F-46D2-8267-6710704E85C7}"/>
    <pc:docChg chg="addSld modSld">
      <pc:chgData name="Bob Larson" userId="e281edbc2470e6ae" providerId="LiveId" clId="{B0C51822-3C0F-46D2-8267-6710704E85C7}" dt="2021-10-28T20:04:23.059" v="43"/>
      <pc:docMkLst>
        <pc:docMk/>
      </pc:docMkLst>
      <pc:sldChg chg="addSp delSp modSp">
        <pc:chgData name="Bob Larson" userId="e281edbc2470e6ae" providerId="LiveId" clId="{B0C51822-3C0F-46D2-8267-6710704E85C7}" dt="2021-10-28T19:57:17.432" v="11"/>
        <pc:sldMkLst>
          <pc:docMk/>
          <pc:sldMk cId="4006428350" sldId="257"/>
        </pc:sldMkLst>
        <pc:spChg chg="add mod">
          <ac:chgData name="Bob Larson" userId="e281edbc2470e6ae" providerId="LiveId" clId="{B0C51822-3C0F-46D2-8267-6710704E85C7}" dt="2021-10-28T19:57:15.475" v="9"/>
          <ac:spMkLst>
            <pc:docMk/>
            <pc:sldMk cId="4006428350" sldId="257"/>
            <ac:spMk id="3" creationId="{69BC47AA-5267-4F3C-8C15-6BD1F01704E4}"/>
          </ac:spMkLst>
        </pc:spChg>
        <pc:spChg chg="add del mod">
          <ac:chgData name="Bob Larson" userId="e281edbc2470e6ae" providerId="LiveId" clId="{B0C51822-3C0F-46D2-8267-6710704E85C7}" dt="2021-10-28T19:57:17.432" v="11"/>
          <ac:spMkLst>
            <pc:docMk/>
            <pc:sldMk cId="4006428350" sldId="257"/>
            <ac:spMk id="4" creationId="{95BCAE60-8097-45F6-A42E-8CC3016CF230}"/>
          </ac:spMkLst>
        </pc:spChg>
      </pc:sldChg>
      <pc:sldChg chg="addSp modSp">
        <pc:chgData name="Bob Larson" userId="e281edbc2470e6ae" providerId="LiveId" clId="{B0C51822-3C0F-46D2-8267-6710704E85C7}" dt="2021-10-28T19:57:20.307" v="12"/>
        <pc:sldMkLst>
          <pc:docMk/>
          <pc:sldMk cId="1399668553" sldId="258"/>
        </pc:sldMkLst>
        <pc:spChg chg="add mod">
          <ac:chgData name="Bob Larson" userId="e281edbc2470e6ae" providerId="LiveId" clId="{B0C51822-3C0F-46D2-8267-6710704E85C7}" dt="2021-10-28T19:57:20.307" v="12"/>
          <ac:spMkLst>
            <pc:docMk/>
            <pc:sldMk cId="1399668553" sldId="258"/>
            <ac:spMk id="3" creationId="{CBB2EBD6-FFBE-4F0A-B2FF-12B2C5FFD604}"/>
          </ac:spMkLst>
        </pc:spChg>
      </pc:sldChg>
      <pc:sldChg chg="addSp modSp">
        <pc:chgData name="Bob Larson" userId="e281edbc2470e6ae" providerId="LiveId" clId="{B0C51822-3C0F-46D2-8267-6710704E85C7}" dt="2021-10-28T19:57:25.252" v="13"/>
        <pc:sldMkLst>
          <pc:docMk/>
          <pc:sldMk cId="1590874513" sldId="259"/>
        </pc:sldMkLst>
        <pc:spChg chg="add mod">
          <ac:chgData name="Bob Larson" userId="e281edbc2470e6ae" providerId="LiveId" clId="{B0C51822-3C0F-46D2-8267-6710704E85C7}" dt="2021-10-28T19:57:25.252" v="13"/>
          <ac:spMkLst>
            <pc:docMk/>
            <pc:sldMk cId="1590874513" sldId="259"/>
            <ac:spMk id="3" creationId="{D7CE05E7-321B-4815-AFA4-0CFA83F355F0}"/>
          </ac:spMkLst>
        </pc:spChg>
      </pc:sldChg>
      <pc:sldChg chg="addSp modSp">
        <pc:chgData name="Bob Larson" userId="e281edbc2470e6ae" providerId="LiveId" clId="{B0C51822-3C0F-46D2-8267-6710704E85C7}" dt="2021-10-28T19:57:26.811" v="14"/>
        <pc:sldMkLst>
          <pc:docMk/>
          <pc:sldMk cId="2883920976" sldId="260"/>
        </pc:sldMkLst>
        <pc:spChg chg="add mod">
          <ac:chgData name="Bob Larson" userId="e281edbc2470e6ae" providerId="LiveId" clId="{B0C51822-3C0F-46D2-8267-6710704E85C7}" dt="2021-10-28T19:57:26.811" v="14"/>
          <ac:spMkLst>
            <pc:docMk/>
            <pc:sldMk cId="2883920976" sldId="260"/>
            <ac:spMk id="3" creationId="{F5441431-66B0-4378-9523-E7C38CAF1AF2}"/>
          </ac:spMkLst>
        </pc:spChg>
      </pc:sldChg>
      <pc:sldChg chg="addSp modSp">
        <pc:chgData name="Bob Larson" userId="e281edbc2470e6ae" providerId="LiveId" clId="{B0C51822-3C0F-46D2-8267-6710704E85C7}" dt="2021-10-28T19:57:28.485" v="15"/>
        <pc:sldMkLst>
          <pc:docMk/>
          <pc:sldMk cId="1409658268" sldId="261"/>
        </pc:sldMkLst>
        <pc:spChg chg="add mod">
          <ac:chgData name="Bob Larson" userId="e281edbc2470e6ae" providerId="LiveId" clId="{B0C51822-3C0F-46D2-8267-6710704E85C7}" dt="2021-10-28T19:57:28.485" v="15"/>
          <ac:spMkLst>
            <pc:docMk/>
            <pc:sldMk cId="1409658268" sldId="261"/>
            <ac:spMk id="3" creationId="{5B5E65A4-F230-4805-AC1E-15ADEC81FFC7}"/>
          </ac:spMkLst>
        </pc:spChg>
      </pc:sldChg>
      <pc:sldChg chg="addSp modSp">
        <pc:chgData name="Bob Larson" userId="e281edbc2470e6ae" providerId="LiveId" clId="{B0C51822-3C0F-46D2-8267-6710704E85C7}" dt="2021-10-28T19:57:30.123" v="16"/>
        <pc:sldMkLst>
          <pc:docMk/>
          <pc:sldMk cId="614863332" sldId="262"/>
        </pc:sldMkLst>
        <pc:spChg chg="add mod">
          <ac:chgData name="Bob Larson" userId="e281edbc2470e6ae" providerId="LiveId" clId="{B0C51822-3C0F-46D2-8267-6710704E85C7}" dt="2021-10-28T19:57:30.123" v="16"/>
          <ac:spMkLst>
            <pc:docMk/>
            <pc:sldMk cId="614863332" sldId="262"/>
            <ac:spMk id="3" creationId="{1B84F5A4-E248-4FE9-A464-D53D0F91DC9A}"/>
          </ac:spMkLst>
        </pc:spChg>
      </pc:sldChg>
      <pc:sldChg chg="addSp modSp">
        <pc:chgData name="Bob Larson" userId="e281edbc2470e6ae" providerId="LiveId" clId="{B0C51822-3C0F-46D2-8267-6710704E85C7}" dt="2021-10-28T19:57:32.083" v="17"/>
        <pc:sldMkLst>
          <pc:docMk/>
          <pc:sldMk cId="2883920976" sldId="263"/>
        </pc:sldMkLst>
        <pc:spChg chg="add mod">
          <ac:chgData name="Bob Larson" userId="e281edbc2470e6ae" providerId="LiveId" clId="{B0C51822-3C0F-46D2-8267-6710704E85C7}" dt="2021-10-28T19:57:32.083" v="17"/>
          <ac:spMkLst>
            <pc:docMk/>
            <pc:sldMk cId="2883920976" sldId="263"/>
            <ac:spMk id="3" creationId="{AFF4C3BC-468C-49B5-A5BE-98A0F080D10B}"/>
          </ac:spMkLst>
        </pc:spChg>
      </pc:sldChg>
      <pc:sldChg chg="addSp modSp">
        <pc:chgData name="Bob Larson" userId="e281edbc2470e6ae" providerId="LiveId" clId="{B0C51822-3C0F-46D2-8267-6710704E85C7}" dt="2021-10-28T19:57:33.372" v="18"/>
        <pc:sldMkLst>
          <pc:docMk/>
          <pc:sldMk cId="1409658268" sldId="264"/>
        </pc:sldMkLst>
        <pc:spChg chg="add mod">
          <ac:chgData name="Bob Larson" userId="e281edbc2470e6ae" providerId="LiveId" clId="{B0C51822-3C0F-46D2-8267-6710704E85C7}" dt="2021-10-28T19:57:33.372" v="18"/>
          <ac:spMkLst>
            <pc:docMk/>
            <pc:sldMk cId="1409658268" sldId="264"/>
            <ac:spMk id="3" creationId="{0F2D6E49-F4FD-4A1E-BD3E-1F108928C6F6}"/>
          </ac:spMkLst>
        </pc:spChg>
      </pc:sldChg>
      <pc:sldChg chg="addSp modSp">
        <pc:chgData name="Bob Larson" userId="e281edbc2470e6ae" providerId="LiveId" clId="{B0C51822-3C0F-46D2-8267-6710704E85C7}" dt="2021-10-28T19:57:34.915" v="19"/>
        <pc:sldMkLst>
          <pc:docMk/>
          <pc:sldMk cId="614863332" sldId="265"/>
        </pc:sldMkLst>
        <pc:spChg chg="add mod">
          <ac:chgData name="Bob Larson" userId="e281edbc2470e6ae" providerId="LiveId" clId="{B0C51822-3C0F-46D2-8267-6710704E85C7}" dt="2021-10-28T19:57:34.915" v="19"/>
          <ac:spMkLst>
            <pc:docMk/>
            <pc:sldMk cId="614863332" sldId="265"/>
            <ac:spMk id="3" creationId="{5ACA6DF5-4B39-48E9-9535-8D278C3491D1}"/>
          </ac:spMkLst>
        </pc:spChg>
      </pc:sldChg>
      <pc:sldChg chg="addSp modSp">
        <pc:chgData name="Bob Larson" userId="e281edbc2470e6ae" providerId="LiveId" clId="{B0C51822-3C0F-46D2-8267-6710704E85C7}" dt="2021-10-28T19:57:36.372" v="20"/>
        <pc:sldMkLst>
          <pc:docMk/>
          <pc:sldMk cId="2883920976" sldId="266"/>
        </pc:sldMkLst>
        <pc:spChg chg="add mod">
          <ac:chgData name="Bob Larson" userId="e281edbc2470e6ae" providerId="LiveId" clId="{B0C51822-3C0F-46D2-8267-6710704E85C7}" dt="2021-10-28T19:57:36.372" v="20"/>
          <ac:spMkLst>
            <pc:docMk/>
            <pc:sldMk cId="2883920976" sldId="266"/>
            <ac:spMk id="3" creationId="{71C84F51-F7BB-44BA-AD51-AAF6113DCB22}"/>
          </ac:spMkLst>
        </pc:spChg>
      </pc:sldChg>
      <pc:sldChg chg="addSp modSp">
        <pc:chgData name="Bob Larson" userId="e281edbc2470e6ae" providerId="LiveId" clId="{B0C51822-3C0F-46D2-8267-6710704E85C7}" dt="2021-10-28T19:57:38.212" v="21"/>
        <pc:sldMkLst>
          <pc:docMk/>
          <pc:sldMk cId="1409658268" sldId="267"/>
        </pc:sldMkLst>
        <pc:spChg chg="add mod">
          <ac:chgData name="Bob Larson" userId="e281edbc2470e6ae" providerId="LiveId" clId="{B0C51822-3C0F-46D2-8267-6710704E85C7}" dt="2021-10-28T19:57:38.212" v="21"/>
          <ac:spMkLst>
            <pc:docMk/>
            <pc:sldMk cId="1409658268" sldId="267"/>
            <ac:spMk id="3" creationId="{432DD64C-B28D-4062-A837-EEA0C758A693}"/>
          </ac:spMkLst>
        </pc:spChg>
      </pc:sldChg>
      <pc:sldChg chg="addSp modSp">
        <pc:chgData name="Bob Larson" userId="e281edbc2470e6ae" providerId="LiveId" clId="{B0C51822-3C0F-46D2-8267-6710704E85C7}" dt="2021-10-28T19:57:39.532" v="22"/>
        <pc:sldMkLst>
          <pc:docMk/>
          <pc:sldMk cId="614863332" sldId="268"/>
        </pc:sldMkLst>
        <pc:spChg chg="add mod">
          <ac:chgData name="Bob Larson" userId="e281edbc2470e6ae" providerId="LiveId" clId="{B0C51822-3C0F-46D2-8267-6710704E85C7}" dt="2021-10-28T19:57:39.532" v="22"/>
          <ac:spMkLst>
            <pc:docMk/>
            <pc:sldMk cId="614863332" sldId="268"/>
            <ac:spMk id="3" creationId="{6A178183-F6D0-4B8F-AE99-24828A3826CF}"/>
          </ac:spMkLst>
        </pc:spChg>
      </pc:sldChg>
      <pc:sldChg chg="addSp modSp">
        <pc:chgData name="Bob Larson" userId="e281edbc2470e6ae" providerId="LiveId" clId="{B0C51822-3C0F-46D2-8267-6710704E85C7}" dt="2021-10-28T19:57:40.908" v="23"/>
        <pc:sldMkLst>
          <pc:docMk/>
          <pc:sldMk cId="2883920976" sldId="269"/>
        </pc:sldMkLst>
        <pc:spChg chg="add mod">
          <ac:chgData name="Bob Larson" userId="e281edbc2470e6ae" providerId="LiveId" clId="{B0C51822-3C0F-46D2-8267-6710704E85C7}" dt="2021-10-28T19:57:40.908" v="23"/>
          <ac:spMkLst>
            <pc:docMk/>
            <pc:sldMk cId="2883920976" sldId="269"/>
            <ac:spMk id="3" creationId="{B0101951-AFF4-4AFC-87E9-3D7DFC4E63A9}"/>
          </ac:spMkLst>
        </pc:spChg>
      </pc:sldChg>
      <pc:sldChg chg="addSp modSp">
        <pc:chgData name="Bob Larson" userId="e281edbc2470e6ae" providerId="LiveId" clId="{B0C51822-3C0F-46D2-8267-6710704E85C7}" dt="2021-10-28T19:57:42.692" v="24"/>
        <pc:sldMkLst>
          <pc:docMk/>
          <pc:sldMk cId="1409658268" sldId="270"/>
        </pc:sldMkLst>
        <pc:spChg chg="add mod">
          <ac:chgData name="Bob Larson" userId="e281edbc2470e6ae" providerId="LiveId" clId="{B0C51822-3C0F-46D2-8267-6710704E85C7}" dt="2021-10-28T19:57:42.692" v="24"/>
          <ac:spMkLst>
            <pc:docMk/>
            <pc:sldMk cId="1409658268" sldId="270"/>
            <ac:spMk id="3" creationId="{F9536820-5C18-4789-BB1E-F54A7E3903F2}"/>
          </ac:spMkLst>
        </pc:spChg>
      </pc:sldChg>
      <pc:sldChg chg="addSp modSp">
        <pc:chgData name="Bob Larson" userId="e281edbc2470e6ae" providerId="LiveId" clId="{B0C51822-3C0F-46D2-8267-6710704E85C7}" dt="2021-10-28T19:57:44.291" v="25"/>
        <pc:sldMkLst>
          <pc:docMk/>
          <pc:sldMk cId="614863332" sldId="271"/>
        </pc:sldMkLst>
        <pc:spChg chg="add mod">
          <ac:chgData name="Bob Larson" userId="e281edbc2470e6ae" providerId="LiveId" clId="{B0C51822-3C0F-46D2-8267-6710704E85C7}" dt="2021-10-28T19:57:44.291" v="25"/>
          <ac:spMkLst>
            <pc:docMk/>
            <pc:sldMk cId="614863332" sldId="271"/>
            <ac:spMk id="3" creationId="{6325DB00-5B93-4D7D-928A-70E722A6962B}"/>
          </ac:spMkLst>
        </pc:spChg>
      </pc:sldChg>
      <pc:sldChg chg="addSp modSp">
        <pc:chgData name="Bob Larson" userId="e281edbc2470e6ae" providerId="LiveId" clId="{B0C51822-3C0F-46D2-8267-6710704E85C7}" dt="2021-10-28T19:56:44.605" v="0"/>
        <pc:sldMkLst>
          <pc:docMk/>
          <pc:sldMk cId="1600425597" sldId="272"/>
        </pc:sldMkLst>
        <pc:spChg chg="add mod">
          <ac:chgData name="Bob Larson" userId="e281edbc2470e6ae" providerId="LiveId" clId="{B0C51822-3C0F-46D2-8267-6710704E85C7}" dt="2021-10-28T19:56:44.605" v="0"/>
          <ac:spMkLst>
            <pc:docMk/>
            <pc:sldMk cId="1600425597" sldId="272"/>
            <ac:spMk id="3" creationId="{2D8692C0-5E62-4FEB-9AC5-5697EDAA6749}"/>
          </ac:spMkLst>
        </pc:spChg>
      </pc:sldChg>
      <pc:sldChg chg="addSp modSp">
        <pc:chgData name="Bob Larson" userId="e281edbc2470e6ae" providerId="LiveId" clId="{B0C51822-3C0F-46D2-8267-6710704E85C7}" dt="2021-10-28T19:56:49.883" v="1"/>
        <pc:sldMkLst>
          <pc:docMk/>
          <pc:sldMk cId="4062667859" sldId="273"/>
        </pc:sldMkLst>
        <pc:spChg chg="add mod">
          <ac:chgData name="Bob Larson" userId="e281edbc2470e6ae" providerId="LiveId" clId="{B0C51822-3C0F-46D2-8267-6710704E85C7}" dt="2021-10-28T19:56:49.883" v="1"/>
          <ac:spMkLst>
            <pc:docMk/>
            <pc:sldMk cId="4062667859" sldId="273"/>
            <ac:spMk id="3" creationId="{0354334C-20DF-4EFC-9E2E-4ADA0D6B0331}"/>
          </ac:spMkLst>
        </pc:spChg>
      </pc:sldChg>
      <pc:sldChg chg="addSp modSp">
        <pc:chgData name="Bob Larson" userId="e281edbc2470e6ae" providerId="LiveId" clId="{B0C51822-3C0F-46D2-8267-6710704E85C7}" dt="2021-10-28T19:56:52.460" v="2"/>
        <pc:sldMkLst>
          <pc:docMk/>
          <pc:sldMk cId="1379740877" sldId="274"/>
        </pc:sldMkLst>
        <pc:spChg chg="add mod">
          <ac:chgData name="Bob Larson" userId="e281edbc2470e6ae" providerId="LiveId" clId="{B0C51822-3C0F-46D2-8267-6710704E85C7}" dt="2021-10-28T19:56:52.460" v="2"/>
          <ac:spMkLst>
            <pc:docMk/>
            <pc:sldMk cId="1379740877" sldId="274"/>
            <ac:spMk id="3" creationId="{C2CCDF6D-A6ED-4053-8A4E-C1AFE66780F1}"/>
          </ac:spMkLst>
        </pc:spChg>
      </pc:sldChg>
      <pc:sldChg chg="addSp modSp">
        <pc:chgData name="Bob Larson" userId="e281edbc2470e6ae" providerId="LiveId" clId="{B0C51822-3C0F-46D2-8267-6710704E85C7}" dt="2021-10-28T19:56:54.636" v="3"/>
        <pc:sldMkLst>
          <pc:docMk/>
          <pc:sldMk cId="1843067834" sldId="275"/>
        </pc:sldMkLst>
        <pc:spChg chg="add mod">
          <ac:chgData name="Bob Larson" userId="e281edbc2470e6ae" providerId="LiveId" clId="{B0C51822-3C0F-46D2-8267-6710704E85C7}" dt="2021-10-28T19:56:54.636" v="3"/>
          <ac:spMkLst>
            <pc:docMk/>
            <pc:sldMk cId="1843067834" sldId="275"/>
            <ac:spMk id="3" creationId="{8FD4208F-C134-487F-A3FD-8D25D1066DA1}"/>
          </ac:spMkLst>
        </pc:spChg>
      </pc:sldChg>
      <pc:sldChg chg="addSp modSp">
        <pc:chgData name="Bob Larson" userId="e281edbc2470e6ae" providerId="LiveId" clId="{B0C51822-3C0F-46D2-8267-6710704E85C7}" dt="2021-10-28T20:04:23.059" v="43"/>
        <pc:sldMkLst>
          <pc:docMk/>
          <pc:sldMk cId="1268121092" sldId="276"/>
        </pc:sldMkLst>
        <pc:spChg chg="add mod">
          <ac:chgData name="Bob Larson" userId="e281edbc2470e6ae" providerId="LiveId" clId="{B0C51822-3C0F-46D2-8267-6710704E85C7}" dt="2021-10-28T20:04:23.059" v="43"/>
          <ac:spMkLst>
            <pc:docMk/>
            <pc:sldMk cId="1268121092" sldId="276"/>
            <ac:spMk id="3" creationId="{79B8BFF1-0427-444B-A2E7-FFE063D6D66E}"/>
          </ac:spMkLst>
        </pc:spChg>
      </pc:sldChg>
      <pc:sldChg chg="addSp modSp">
        <pc:chgData name="Bob Larson" userId="e281edbc2470e6ae" providerId="LiveId" clId="{B0C51822-3C0F-46D2-8267-6710704E85C7}" dt="2021-10-28T19:57:03.472" v="4"/>
        <pc:sldMkLst>
          <pc:docMk/>
          <pc:sldMk cId="4037186360" sldId="277"/>
        </pc:sldMkLst>
        <pc:spChg chg="add mod">
          <ac:chgData name="Bob Larson" userId="e281edbc2470e6ae" providerId="LiveId" clId="{B0C51822-3C0F-46D2-8267-6710704E85C7}" dt="2021-10-28T19:57:03.472" v="4"/>
          <ac:spMkLst>
            <pc:docMk/>
            <pc:sldMk cId="4037186360" sldId="277"/>
            <ac:spMk id="3" creationId="{0B986F2B-4C48-400F-ADD9-2D2AB004E5D4}"/>
          </ac:spMkLst>
        </pc:spChg>
      </pc:sldChg>
      <pc:sldChg chg="addSp modSp">
        <pc:chgData name="Bob Larson" userId="e281edbc2470e6ae" providerId="LiveId" clId="{B0C51822-3C0F-46D2-8267-6710704E85C7}" dt="2021-10-28T19:57:05.116" v="5"/>
        <pc:sldMkLst>
          <pc:docMk/>
          <pc:sldMk cId="1843067834" sldId="278"/>
        </pc:sldMkLst>
        <pc:spChg chg="add mod">
          <ac:chgData name="Bob Larson" userId="e281edbc2470e6ae" providerId="LiveId" clId="{B0C51822-3C0F-46D2-8267-6710704E85C7}" dt="2021-10-28T19:57:05.116" v="5"/>
          <ac:spMkLst>
            <pc:docMk/>
            <pc:sldMk cId="1843067834" sldId="278"/>
            <ac:spMk id="3" creationId="{56E1642A-1249-4ED5-99EF-2760FC809757}"/>
          </ac:spMkLst>
        </pc:spChg>
      </pc:sldChg>
      <pc:sldChg chg="addSp modSp">
        <pc:chgData name="Bob Larson" userId="e281edbc2470e6ae" providerId="LiveId" clId="{B0C51822-3C0F-46D2-8267-6710704E85C7}" dt="2021-10-28T19:57:06.780" v="6"/>
        <pc:sldMkLst>
          <pc:docMk/>
          <pc:sldMk cId="1268121092" sldId="279"/>
        </pc:sldMkLst>
        <pc:spChg chg="add mod">
          <ac:chgData name="Bob Larson" userId="e281edbc2470e6ae" providerId="LiveId" clId="{B0C51822-3C0F-46D2-8267-6710704E85C7}" dt="2021-10-28T19:57:06.780" v="6"/>
          <ac:spMkLst>
            <pc:docMk/>
            <pc:sldMk cId="1268121092" sldId="279"/>
            <ac:spMk id="3" creationId="{DD31F441-8864-4C76-88B2-52946ECF5046}"/>
          </ac:spMkLst>
        </pc:spChg>
      </pc:sldChg>
      <pc:sldChg chg="addSp modSp">
        <pc:chgData name="Bob Larson" userId="e281edbc2470e6ae" providerId="LiveId" clId="{B0C51822-3C0F-46D2-8267-6710704E85C7}" dt="2021-10-28T19:57:11.708" v="7"/>
        <pc:sldMkLst>
          <pc:docMk/>
          <pc:sldMk cId="4037186360" sldId="280"/>
        </pc:sldMkLst>
        <pc:spChg chg="add mod">
          <ac:chgData name="Bob Larson" userId="e281edbc2470e6ae" providerId="LiveId" clId="{B0C51822-3C0F-46D2-8267-6710704E85C7}" dt="2021-10-28T19:57:11.708" v="7"/>
          <ac:spMkLst>
            <pc:docMk/>
            <pc:sldMk cId="4037186360" sldId="280"/>
            <ac:spMk id="3" creationId="{60895C4D-931B-419D-8440-5D29F372B281}"/>
          </ac:spMkLst>
        </pc:spChg>
      </pc:sldChg>
      <pc:sldChg chg="addSp modSp">
        <pc:chgData name="Bob Larson" userId="e281edbc2470e6ae" providerId="LiveId" clId="{B0C51822-3C0F-46D2-8267-6710704E85C7}" dt="2021-10-28T19:57:13.412" v="8"/>
        <pc:sldMkLst>
          <pc:docMk/>
          <pc:sldMk cId="2022049455" sldId="281"/>
        </pc:sldMkLst>
        <pc:spChg chg="add mod">
          <ac:chgData name="Bob Larson" userId="e281edbc2470e6ae" providerId="LiveId" clId="{B0C51822-3C0F-46D2-8267-6710704E85C7}" dt="2021-10-28T19:57:13.412" v="8"/>
          <ac:spMkLst>
            <pc:docMk/>
            <pc:sldMk cId="2022049455" sldId="281"/>
            <ac:spMk id="3" creationId="{08F68FAA-2CE7-4F63-BC87-055A34592C1F}"/>
          </ac:spMkLst>
        </pc:spChg>
      </pc:sldChg>
      <pc:sldChg chg="addSp modSp">
        <pc:chgData name="Bob Larson" userId="e281edbc2470e6ae" providerId="LiveId" clId="{B0C51822-3C0F-46D2-8267-6710704E85C7}" dt="2021-10-28T19:57:46.100" v="26"/>
        <pc:sldMkLst>
          <pc:docMk/>
          <pc:sldMk cId="1580013953" sldId="282"/>
        </pc:sldMkLst>
        <pc:spChg chg="add mod">
          <ac:chgData name="Bob Larson" userId="e281edbc2470e6ae" providerId="LiveId" clId="{B0C51822-3C0F-46D2-8267-6710704E85C7}" dt="2021-10-28T19:57:46.100" v="26"/>
          <ac:spMkLst>
            <pc:docMk/>
            <pc:sldMk cId="1580013953" sldId="282"/>
            <ac:spMk id="3" creationId="{E9D2BF5A-3D54-406E-A869-9180ADE3DF07}"/>
          </ac:spMkLst>
        </pc:spChg>
      </pc:sldChg>
      <pc:sldChg chg="addSp modSp">
        <pc:chgData name="Bob Larson" userId="e281edbc2470e6ae" providerId="LiveId" clId="{B0C51822-3C0F-46D2-8267-6710704E85C7}" dt="2021-10-28T19:57:48.332" v="27"/>
        <pc:sldMkLst>
          <pc:docMk/>
          <pc:sldMk cId="1580013953" sldId="283"/>
        </pc:sldMkLst>
        <pc:spChg chg="add mod">
          <ac:chgData name="Bob Larson" userId="e281edbc2470e6ae" providerId="LiveId" clId="{B0C51822-3C0F-46D2-8267-6710704E85C7}" dt="2021-10-28T19:57:48.332" v="27"/>
          <ac:spMkLst>
            <pc:docMk/>
            <pc:sldMk cId="1580013953" sldId="283"/>
            <ac:spMk id="3" creationId="{7C444384-F974-44B1-9D59-06450536C265}"/>
          </ac:spMkLst>
        </pc:spChg>
      </pc:sldChg>
      <pc:sldChg chg="addSp modSp">
        <pc:chgData name="Bob Larson" userId="e281edbc2470e6ae" providerId="LiveId" clId="{B0C51822-3C0F-46D2-8267-6710704E85C7}" dt="2021-10-28T19:57:49.924" v="28"/>
        <pc:sldMkLst>
          <pc:docMk/>
          <pc:sldMk cId="1208040055" sldId="284"/>
        </pc:sldMkLst>
        <pc:spChg chg="add mod">
          <ac:chgData name="Bob Larson" userId="e281edbc2470e6ae" providerId="LiveId" clId="{B0C51822-3C0F-46D2-8267-6710704E85C7}" dt="2021-10-28T19:57:49.924" v="28"/>
          <ac:spMkLst>
            <pc:docMk/>
            <pc:sldMk cId="1208040055" sldId="284"/>
            <ac:spMk id="3" creationId="{5A71C2DF-B1A4-4B25-80F7-546DF9F3FAF5}"/>
          </ac:spMkLst>
        </pc:spChg>
      </pc:sldChg>
      <pc:sldChg chg="addSp modSp">
        <pc:chgData name="Bob Larson" userId="e281edbc2470e6ae" providerId="LiveId" clId="{B0C51822-3C0F-46D2-8267-6710704E85C7}" dt="2021-10-28T19:57:52.973" v="29"/>
        <pc:sldMkLst>
          <pc:docMk/>
          <pc:sldMk cId="839114668" sldId="285"/>
        </pc:sldMkLst>
        <pc:spChg chg="add mod">
          <ac:chgData name="Bob Larson" userId="e281edbc2470e6ae" providerId="LiveId" clId="{B0C51822-3C0F-46D2-8267-6710704E85C7}" dt="2021-10-28T19:57:52.973" v="29"/>
          <ac:spMkLst>
            <pc:docMk/>
            <pc:sldMk cId="839114668" sldId="285"/>
            <ac:spMk id="3" creationId="{1BB0151A-0399-4030-9874-E445709082E8}"/>
          </ac:spMkLst>
        </pc:spChg>
      </pc:sldChg>
      <pc:sldChg chg="addSp modSp">
        <pc:chgData name="Bob Larson" userId="e281edbc2470e6ae" providerId="LiveId" clId="{B0C51822-3C0F-46D2-8267-6710704E85C7}" dt="2021-10-28T19:57:55.659" v="30"/>
        <pc:sldMkLst>
          <pc:docMk/>
          <pc:sldMk cId="374541426" sldId="286"/>
        </pc:sldMkLst>
        <pc:spChg chg="add mod">
          <ac:chgData name="Bob Larson" userId="e281edbc2470e6ae" providerId="LiveId" clId="{B0C51822-3C0F-46D2-8267-6710704E85C7}" dt="2021-10-28T19:57:55.659" v="30"/>
          <ac:spMkLst>
            <pc:docMk/>
            <pc:sldMk cId="374541426" sldId="286"/>
            <ac:spMk id="3" creationId="{414BEE32-1152-46A8-9884-6F7712CC51EE}"/>
          </ac:spMkLst>
        </pc:spChg>
      </pc:sldChg>
      <pc:sldChg chg="addSp modSp">
        <pc:chgData name="Bob Larson" userId="e281edbc2470e6ae" providerId="LiveId" clId="{B0C51822-3C0F-46D2-8267-6710704E85C7}" dt="2021-10-28T19:57:59.124" v="31"/>
        <pc:sldMkLst>
          <pc:docMk/>
          <pc:sldMk cId="374541426" sldId="287"/>
        </pc:sldMkLst>
        <pc:spChg chg="add mod">
          <ac:chgData name="Bob Larson" userId="e281edbc2470e6ae" providerId="LiveId" clId="{B0C51822-3C0F-46D2-8267-6710704E85C7}" dt="2021-10-28T19:57:59.124" v="31"/>
          <ac:spMkLst>
            <pc:docMk/>
            <pc:sldMk cId="374541426" sldId="287"/>
            <ac:spMk id="3" creationId="{0C1579DC-31D8-4A1B-B292-52D87E84B6E0}"/>
          </ac:spMkLst>
        </pc:spChg>
      </pc:sldChg>
      <pc:sldChg chg="addSp modSp modTransition">
        <pc:chgData name="Bob Larson" userId="e281edbc2470e6ae" providerId="LiveId" clId="{B0C51822-3C0F-46D2-8267-6710704E85C7}" dt="2021-10-28T20:03:39.895" v="42"/>
        <pc:sldMkLst>
          <pc:docMk/>
          <pc:sldMk cId="374541426" sldId="288"/>
        </pc:sldMkLst>
        <pc:spChg chg="add mod">
          <ac:chgData name="Bob Larson" userId="e281edbc2470e6ae" providerId="LiveId" clId="{B0C51822-3C0F-46D2-8267-6710704E85C7}" dt="2021-10-28T19:58:00.659" v="32"/>
          <ac:spMkLst>
            <pc:docMk/>
            <pc:sldMk cId="374541426" sldId="288"/>
            <ac:spMk id="3" creationId="{AD9948E4-14A8-418B-AD81-9EDC53396503}"/>
          </ac:spMkLst>
        </pc:spChg>
      </pc:sldChg>
      <pc:sldChg chg="modSp add modTransition">
        <pc:chgData name="Bob Larson" userId="e281edbc2470e6ae" providerId="LiveId" clId="{B0C51822-3C0F-46D2-8267-6710704E85C7}" dt="2021-10-28T20:03:20.086" v="40" actId="14826"/>
        <pc:sldMkLst>
          <pc:docMk/>
          <pc:sldMk cId="3544994013" sldId="289"/>
        </pc:sldMkLst>
        <pc:picChg chg="mod">
          <ac:chgData name="Bob Larson" userId="e281edbc2470e6ae" providerId="LiveId" clId="{B0C51822-3C0F-46D2-8267-6710704E85C7}" dt="2021-10-28T20:03:20.086" v="40" actId="14826"/>
          <ac:picMkLst>
            <pc:docMk/>
            <pc:sldMk cId="3544994013" sldId="289"/>
            <ac:picMk id="2" creationId="{00000000-0000-0000-0000-000000000000}"/>
          </ac:picMkLst>
        </pc:picChg>
      </pc:sldChg>
      <pc:sldChg chg="modSp add modTransition">
        <pc:chgData name="Bob Larson" userId="e281edbc2470e6ae" providerId="LiveId" clId="{B0C51822-3C0F-46D2-8267-6710704E85C7}" dt="2021-10-28T20:03:33.600" v="41"/>
        <pc:sldMkLst>
          <pc:docMk/>
          <pc:sldMk cId="3850371944" sldId="290"/>
        </pc:sldMkLst>
        <pc:picChg chg="mod">
          <ac:chgData name="Bob Larson" userId="e281edbc2470e6ae" providerId="LiveId" clId="{B0C51822-3C0F-46D2-8267-6710704E85C7}" dt="2021-10-28T19:58:56.205" v="38" actId="14826"/>
          <ac:picMkLst>
            <pc:docMk/>
            <pc:sldMk cId="3850371944" sldId="290"/>
            <ac:picMk id="2" creationId="{00000000-0000-0000-0000-000000000000}"/>
          </ac:picMkLst>
        </pc:picChg>
      </pc:sldChg>
      <pc:sldChg chg="modSp add">
        <pc:chgData name="Bob Larson" userId="e281edbc2470e6ae" providerId="LiveId" clId="{B0C51822-3C0F-46D2-8267-6710704E85C7}" dt="2021-10-28T19:59:12.386" v="39" actId="14826"/>
        <pc:sldMkLst>
          <pc:docMk/>
          <pc:sldMk cId="1911580554" sldId="291"/>
        </pc:sldMkLst>
        <pc:picChg chg="mod">
          <ac:chgData name="Bob Larson" userId="e281edbc2470e6ae" providerId="LiveId" clId="{B0C51822-3C0F-46D2-8267-6710704E85C7}" dt="2021-10-28T19:59:12.386" v="39" actId="14826"/>
          <ac:picMkLst>
            <pc:docMk/>
            <pc:sldMk cId="1911580554" sldId="291"/>
            <ac:picMk id="2" creationId="{00000000-0000-0000-0000-00000000000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1B28B-F629-4E4A-BF90-025E5F9580F2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4C45D-78B1-45A5-918B-C52974C8C3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87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1B28B-F629-4E4A-BF90-025E5F9580F2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4C45D-78B1-45A5-918B-C52974C8C3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49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1B28B-F629-4E4A-BF90-025E5F9580F2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4C45D-78B1-45A5-918B-C52974C8C3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6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1B28B-F629-4E4A-BF90-025E5F9580F2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4C45D-78B1-45A5-918B-C52974C8C3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4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1B28B-F629-4E4A-BF90-025E5F9580F2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4C45D-78B1-45A5-918B-C52974C8C3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65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1B28B-F629-4E4A-BF90-025E5F9580F2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4C45D-78B1-45A5-918B-C52974C8C3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63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1B28B-F629-4E4A-BF90-025E5F9580F2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4C45D-78B1-45A5-918B-C52974C8C3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39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1B28B-F629-4E4A-BF90-025E5F9580F2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4C45D-78B1-45A5-918B-C52974C8C3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32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1B28B-F629-4E4A-BF90-025E5F9580F2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4C45D-78B1-45A5-918B-C52974C8C3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52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1B28B-F629-4E4A-BF90-025E5F9580F2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4C45D-78B1-45A5-918B-C52974C8C3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36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1B28B-F629-4E4A-BF90-025E5F9580F2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4C45D-78B1-45A5-918B-C52974C8C3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43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81B28B-F629-4E4A-BF90-025E5F9580F2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74C45D-78B1-45A5-918B-C52974C8C3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728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8692C0-5E62-4FEB-9AC5-5697EDAA6749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160042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F68FAA-2CE7-4F63-BC87-055A34592C1F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2022049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BC47AA-5267-4F3C-8C15-6BD1F01704E4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400642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B2EBD6-FFBE-4F0A-B2FF-12B2C5FFD604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139966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CE05E7-321B-4815-AFA4-0CFA83F355F0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159087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441431-66B0-4378-9523-E7C38CAF1AF2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288392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5E65A4-F230-4805-AC1E-15ADEC81FFC7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140965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84F5A4-E248-4FE9-A464-D53D0F91DC9A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61486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F4C3BC-468C-49B5-A5BE-98A0F080D10B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288392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2D6E49-F4FD-4A1E-BD3E-1F108928C6F6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140965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CA6DF5-4B39-48E9-9535-8D278C3491D1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61486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54334C-20DF-4EFC-9E2E-4ADA0D6B0331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406266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C84F51-F7BB-44BA-AD51-AAF6113DCB22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288392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2DD64C-B28D-4062-A837-EEA0C758A693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140965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178183-F6D0-4B8F-AE99-24828A3826CF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61486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101951-AFF4-4AFC-87E9-3D7DFC4E63A9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288392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536820-5C18-4789-BB1E-F54A7E3903F2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140965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25DB00-5B93-4D7D-928A-70E722A6962B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61486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D2BF5A-3D54-406E-A869-9180ADE3DF07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158001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70" y="0"/>
            <a:ext cx="8875058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444384-F974-44B1-9D59-06450536C265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158001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71C2DF-B1A4-4B25-80F7-546DF9F3FAF5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120804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B0151A-0399-4030-9874-E445709082E8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8391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CCDF6D-A6ED-4053-8A4E-C1AFE66780F1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137974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8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4BEE32-1152-46A8-9884-6F7712CC51EE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374541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8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1579DC-31D8-4A1B-B292-52D87E84B6E0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374541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9948E4-14A8-418B-AD81-9EDC53396503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374541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"/>
    </mc:Choice>
    <mc:Fallback>
      <p:transition advTm="1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000" y="0"/>
            <a:ext cx="8875058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9948E4-14A8-418B-AD81-9EDC53396503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3544994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"/>
    </mc:Choice>
    <mc:Fallback>
      <p:transition advTm="1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000" y="0"/>
            <a:ext cx="8875058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9948E4-14A8-418B-AD81-9EDC53396503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3850371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"/>
    </mc:Choice>
    <mc:Fallback>
      <p:transition advTm="1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000" y="0"/>
            <a:ext cx="8875058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9948E4-14A8-418B-AD81-9EDC53396503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191158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D4208F-C134-487F-A3FD-8D25D1066DA1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184306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B8BFF1-0427-444B-A2E7-FFE063D6D66E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126812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986F2B-4C48-400F-ADD9-2D2AB004E5D4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403718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E1642A-1249-4ED5-99EF-2760FC809757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184306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31F441-8864-4C76-88B2-52946ECF5046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126812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895C4D-931B-419D-8440-5D29F372B281}"/>
              </a:ext>
            </a:extLst>
          </p:cNvPr>
          <p:cNvSpPr txBox="1"/>
          <p:nvPr/>
        </p:nvSpPr>
        <p:spPr>
          <a:xfrm>
            <a:off x="838200" y="5791200"/>
            <a:ext cx="3962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National Atmospheric Deposition Program/National Trends Network</a:t>
            </a:r>
          </a:p>
          <a:p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http://nadp.slh.wisc.edu</a:t>
            </a:r>
          </a:p>
        </p:txBody>
      </p:sp>
    </p:spTree>
    <p:extLst>
      <p:ext uri="{BB962C8B-B14F-4D97-AF65-F5344CB8AC3E}">
        <p14:creationId xmlns:p14="http://schemas.microsoft.com/office/powerpoint/2010/main" val="403718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4340</TotalTime>
  <Words>595</Words>
  <Application>Microsoft Office PowerPoint</Application>
  <PresentationFormat>On-screen Show (4:3)</PresentationFormat>
  <Paragraphs>70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8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NADP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Animated map of NH4 concentration in precipitation, USA, 1986-2011</dc:title>
  <dc:creator>NADP</dc:creator>
  <cp:lastModifiedBy>Bob Larson</cp:lastModifiedBy>
  <cp:revision>11</cp:revision>
  <dcterms:created xsi:type="dcterms:W3CDTF">2012-01-30T15:43:43Z</dcterms:created>
  <dcterms:modified xsi:type="dcterms:W3CDTF">2021-10-28T20:04:49Z</dcterms:modified>
</cp:coreProperties>
</file>