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8" r:id="rId3"/>
    <p:sldId id="259" r:id="rId4"/>
    <p:sldId id="260" r:id="rId5"/>
    <p:sldId id="261" r:id="rId6"/>
    <p:sldId id="262" r:id="rId7"/>
    <p:sldId id="263" r:id="rId8"/>
    <p:sldId id="28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77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31C373-0DEF-44AF-B6EA-BED9845E07AB}" v="7" dt="2021-10-28T19:45:27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108" d="100"/>
          <a:sy n="108" d="100"/>
        </p:scale>
        <p:origin x="17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7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B244A-0462-4B20-95DB-C4884E3A32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09E42-5123-4188-9B17-443B7E4EB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5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59B1D3-44AB-4E54-B8D3-FB35CA9B915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175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C827A6-0B54-4770-84D7-3B65D70831C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806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4A393-99ED-442A-B1E8-34EB049B7B4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645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E27-7545-422D-BBE9-73D3399E460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3752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7E2E2F-4CEE-476E-8D5A-4D7A527AAEF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806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85712D-BB30-4521-9E85-58C54B1825B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645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8F0CB-A66B-4F6E-8C65-5D11B07C5F1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3752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0B090-3911-47EC-A670-3AA542B335D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806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2D9B35-3094-4607-B4B9-2A9353C2025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645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58284-CE09-4DD5-AC84-C74092E5D0E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3752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E18EA-C9F5-4836-9AB8-FE59891350A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806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8B4364-1F18-4419-8275-89E6B922052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7096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CCEF35-1D75-4114-9D88-D733EDED6E7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645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ADF749-3C37-4510-90EF-42D54174862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3752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5E3C3-CA7B-4C6A-9EA8-36119CFE435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2340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E0BD30-9696-4C50-94DE-D18D0626EBC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2602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C8145-9DF7-44B8-BE97-F5226B1D730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417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B6AB1A-F711-4C10-A20D-F0F45FB64DA8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806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56A8EF-8530-4DB1-9E83-6C4C597CB7B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6738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78525-ED03-4E0B-B828-26C936B5C8A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6738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38845-C3FA-4233-969D-CEAF571AEDE8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5838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66504-618A-4FA8-9039-9C5C6D75999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4195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ED5371-61CD-4AF0-A3BF-77763790EFE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3422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4D918F-7CC0-4F37-B2B5-83AFE4FCCCB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710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1FA898-9336-4F97-9F94-54FA6563220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710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577594-9F42-4557-B743-4CA1D9D8D122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710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C8E234-0DB6-433A-A964-96C1AF94ABF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2658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E0A7E-213C-489E-96F8-17D0A59A2CBA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2658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E0A7E-213C-489E-96F8-17D0A59A2CBA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694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E80762-AEEC-41EF-92A1-ACC00BF3AA0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645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DAE8B3-4B7B-4231-B2D9-27147F37429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3752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B9608-218C-4F2C-9328-A3F1C89BA84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806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A92368-75A3-4596-A507-B4CBEAAC1DD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645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722A87-1EC2-4190-BEF9-B4BBE65B7A8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573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D21B78-251A-4192-8592-5A6FF9FA374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3752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595</Words>
  <Application>Microsoft Office PowerPoint</Application>
  <PresentationFormat>On-screen Show (4:3)</PresentationFormat>
  <Paragraphs>70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NH4 wet deposition animated map, USA, 1986-2011</dc:title>
  <dc:creator>NADP</dc:creator>
  <cp:lastModifiedBy>Bob Larson</cp:lastModifiedBy>
  <cp:revision>20</cp:revision>
  <dcterms:created xsi:type="dcterms:W3CDTF">2012-04-30T19:37:25Z</dcterms:created>
  <dcterms:modified xsi:type="dcterms:W3CDTF">2021-10-29T16:36:20Z</dcterms:modified>
</cp:coreProperties>
</file>